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4F5FFB-2A8A-4E04-A754-D1F9AE67F647}" v="5" dt="2026-01-09T15:07:07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yaa Hussain" userId="538dba8c-d2c4-4439-8ddf-996cebfbaf86" providerId="ADAL" clId="{55B93FF4-7A74-40B6-98FC-513C1B949D6C}"/>
    <pc:docChg chg="undo custSel modSld">
      <pc:chgData name="Sofiyaa Hussain" userId="538dba8c-d2c4-4439-8ddf-996cebfbaf86" providerId="ADAL" clId="{55B93FF4-7A74-40B6-98FC-513C1B949D6C}" dt="2026-01-23T12:27:10.271" v="487" actId="13822"/>
      <pc:docMkLst>
        <pc:docMk/>
      </pc:docMkLst>
      <pc:sldChg chg="addSp delSp modSp mod">
        <pc:chgData name="Sofiyaa Hussain" userId="538dba8c-d2c4-4439-8ddf-996cebfbaf86" providerId="ADAL" clId="{55B93FF4-7A74-40B6-98FC-513C1B949D6C}" dt="2026-01-23T12:27:10.271" v="487" actId="13822"/>
        <pc:sldMkLst>
          <pc:docMk/>
          <pc:sldMk cId="2410287554" sldId="256"/>
        </pc:sldMkLst>
        <pc:spChg chg="add mod">
          <ac:chgData name="Sofiyaa Hussain" userId="538dba8c-d2c4-4439-8ddf-996cebfbaf86" providerId="ADAL" clId="{55B93FF4-7A74-40B6-98FC-513C1B949D6C}" dt="2026-01-09T15:09:50.041" v="75" actId="1076"/>
          <ac:spMkLst>
            <pc:docMk/>
            <pc:sldMk cId="2410287554" sldId="256"/>
            <ac:spMk id="3" creationId="{815FCF7C-A280-A356-7BE9-FAC1A7C1E79E}"/>
          </ac:spMkLst>
        </pc:spChg>
        <pc:spChg chg="mod topLvl">
          <ac:chgData name="Sofiyaa Hussain" userId="538dba8c-d2c4-4439-8ddf-996cebfbaf86" providerId="ADAL" clId="{55B93FF4-7A74-40B6-98FC-513C1B949D6C}" dt="2026-01-09T15:16:12.227" v="403" actId="20577"/>
          <ac:spMkLst>
            <pc:docMk/>
            <pc:sldMk cId="2410287554" sldId="256"/>
            <ac:spMk id="4" creationId="{375F6998-A037-1A63-C6DD-7C7EFEB8E7FE}"/>
          </ac:spMkLst>
        </pc:spChg>
        <pc:spChg chg="mod topLvl">
          <ac:chgData name="Sofiyaa Hussain" userId="538dba8c-d2c4-4439-8ddf-996cebfbaf86" providerId="ADAL" clId="{55B93FF4-7A74-40B6-98FC-513C1B949D6C}" dt="2026-01-09T15:16:14.255" v="404" actId="20577"/>
          <ac:spMkLst>
            <pc:docMk/>
            <pc:sldMk cId="2410287554" sldId="256"/>
            <ac:spMk id="5" creationId="{C53C6C6A-664E-4BCF-49E6-C3E739764563}"/>
          </ac:spMkLst>
        </pc:spChg>
        <pc:spChg chg="mod topLvl">
          <ac:chgData name="Sofiyaa Hussain" userId="538dba8c-d2c4-4439-8ddf-996cebfbaf86" providerId="ADAL" clId="{55B93FF4-7A74-40B6-98FC-513C1B949D6C}" dt="2026-01-23T12:25:51.285" v="483" actId="20577"/>
          <ac:spMkLst>
            <pc:docMk/>
            <pc:sldMk cId="2410287554" sldId="256"/>
            <ac:spMk id="8" creationId="{FE156902-EFAB-7343-8A1D-8497154D1CAA}"/>
          </ac:spMkLst>
        </pc:spChg>
        <pc:spChg chg="mod topLvl">
          <ac:chgData name="Sofiyaa Hussain" userId="538dba8c-d2c4-4439-8ddf-996cebfbaf86" providerId="ADAL" clId="{55B93FF4-7A74-40B6-98FC-513C1B949D6C}" dt="2026-01-09T15:16:08.659" v="401" actId="20577"/>
          <ac:spMkLst>
            <pc:docMk/>
            <pc:sldMk cId="2410287554" sldId="256"/>
            <ac:spMk id="10" creationId="{41A793ED-F2D9-CDFB-E6B3-BBBB70CBD645}"/>
          </ac:spMkLst>
        </pc:spChg>
        <pc:spChg chg="mod topLvl">
          <ac:chgData name="Sofiyaa Hussain" userId="538dba8c-d2c4-4439-8ddf-996cebfbaf86" providerId="ADAL" clId="{55B93FF4-7A74-40B6-98FC-513C1B949D6C}" dt="2026-01-09T15:16:10.851" v="402" actId="20577"/>
          <ac:spMkLst>
            <pc:docMk/>
            <pc:sldMk cId="2410287554" sldId="256"/>
            <ac:spMk id="11" creationId="{89D5A7A4-1B65-4D98-B476-BBF6F0E71B5F}"/>
          </ac:spMkLst>
        </pc:spChg>
        <pc:spChg chg="mod topLvl">
          <ac:chgData name="Sofiyaa Hussain" userId="538dba8c-d2c4-4439-8ddf-996cebfbaf86" providerId="ADAL" clId="{55B93FF4-7A74-40B6-98FC-513C1B949D6C}" dt="2026-01-09T15:14:53.514" v="298" actId="20577"/>
          <ac:spMkLst>
            <pc:docMk/>
            <pc:sldMk cId="2410287554" sldId="256"/>
            <ac:spMk id="36" creationId="{524A30B9-51E5-D6B4-5D62-F65F9DB600F7}"/>
          </ac:spMkLst>
        </pc:spChg>
        <pc:spChg chg="mod topLvl">
          <ac:chgData name="Sofiyaa Hussain" userId="538dba8c-d2c4-4439-8ddf-996cebfbaf86" providerId="ADAL" clId="{55B93FF4-7A74-40B6-98FC-513C1B949D6C}" dt="2026-01-09T15:15:48.955" v="399" actId="33524"/>
          <ac:spMkLst>
            <pc:docMk/>
            <pc:sldMk cId="2410287554" sldId="256"/>
            <ac:spMk id="38" creationId="{31CFBF9B-748E-D24B-16CE-24C0F6FA30D1}"/>
          </ac:spMkLst>
        </pc:spChg>
        <pc:spChg chg="mod">
          <ac:chgData name="Sofiyaa Hussain" userId="538dba8c-d2c4-4439-8ddf-996cebfbaf86" providerId="ADAL" clId="{55B93FF4-7A74-40B6-98FC-513C1B949D6C}" dt="2026-01-09T15:09:57.006" v="76" actId="1076"/>
          <ac:spMkLst>
            <pc:docMk/>
            <pc:sldMk cId="2410287554" sldId="256"/>
            <ac:spMk id="53" creationId="{414FC425-67FE-5AE9-1ECE-1A579ECB2959}"/>
          </ac:spMkLst>
        </pc:spChg>
        <pc:spChg chg="mod topLvl">
          <ac:chgData name="Sofiyaa Hussain" userId="538dba8c-d2c4-4439-8ddf-996cebfbaf86" providerId="ADAL" clId="{55B93FF4-7A74-40B6-98FC-513C1B949D6C}" dt="2026-01-09T15:16:20.790" v="406" actId="20577"/>
          <ac:spMkLst>
            <pc:docMk/>
            <pc:sldMk cId="2410287554" sldId="256"/>
            <ac:spMk id="54" creationId="{FAECD1E7-6AC6-DFB4-6FDF-C7BF15A57049}"/>
          </ac:spMkLst>
        </pc:spChg>
        <pc:spChg chg="mod topLvl">
          <ac:chgData name="Sofiyaa Hussain" userId="538dba8c-d2c4-4439-8ddf-996cebfbaf86" providerId="ADAL" clId="{55B93FF4-7A74-40B6-98FC-513C1B949D6C}" dt="2026-01-09T15:16:21.808" v="407" actId="20577"/>
          <ac:spMkLst>
            <pc:docMk/>
            <pc:sldMk cId="2410287554" sldId="256"/>
            <ac:spMk id="56" creationId="{4E57F541-2007-F108-8B9D-84AE319F63AB}"/>
          </ac:spMkLst>
        </pc:spChg>
        <pc:spChg chg="mod topLvl">
          <ac:chgData name="Sofiyaa Hussain" userId="538dba8c-d2c4-4439-8ddf-996cebfbaf86" providerId="ADAL" clId="{55B93FF4-7A74-40B6-98FC-513C1B949D6C}" dt="2026-01-09T15:16:05.855" v="400" actId="20577"/>
          <ac:spMkLst>
            <pc:docMk/>
            <pc:sldMk cId="2410287554" sldId="256"/>
            <ac:spMk id="89" creationId="{12CAFA47-743C-A3D1-ECCB-9FD1FDBE10C1}"/>
          </ac:spMkLst>
        </pc:spChg>
        <pc:graphicFrameChg chg="add del">
          <ac:chgData name="Sofiyaa Hussain" userId="538dba8c-d2c4-4439-8ddf-996cebfbaf86" providerId="ADAL" clId="{55B93FF4-7A74-40B6-98FC-513C1B949D6C}" dt="2026-01-23T12:26:37.924" v="485"/>
          <ac:graphicFrameMkLst>
            <pc:docMk/>
            <pc:sldMk cId="2410287554" sldId="256"/>
            <ac:graphicFrameMk id="2" creationId="{E1571977-CBBE-0489-F3DF-B1F718685111}"/>
          </ac:graphicFrameMkLst>
        </pc:graphicFrameChg>
        <pc:cxnChg chg="add mod">
          <ac:chgData name="Sofiyaa Hussain" userId="538dba8c-d2c4-4439-8ddf-996cebfbaf86" providerId="ADAL" clId="{55B93FF4-7A74-40B6-98FC-513C1B949D6C}" dt="2026-01-23T12:27:10.271" v="487" actId="13822"/>
          <ac:cxnSpMkLst>
            <pc:docMk/>
            <pc:sldMk cId="2410287554" sldId="256"/>
            <ac:cxnSpMk id="7" creationId="{CD16992A-C4A8-47E4-A72B-8D11EBD64603}"/>
          </ac:cxnSpMkLst>
        </pc:cxnChg>
        <pc:cxnChg chg="mod">
          <ac:chgData name="Sofiyaa Hussain" userId="538dba8c-d2c4-4439-8ddf-996cebfbaf86" providerId="ADAL" clId="{55B93FF4-7A74-40B6-98FC-513C1B949D6C}" dt="2026-01-09T15:05:29.757" v="44" actId="12789"/>
          <ac:cxnSpMkLst>
            <pc:docMk/>
            <pc:sldMk cId="2410287554" sldId="256"/>
            <ac:cxnSpMk id="93" creationId="{1AC2A562-F461-1113-6A82-2105F60CFC0B}"/>
          </ac:cxnSpMkLst>
        </pc:cxnChg>
        <pc:cxnChg chg="mod">
          <ac:chgData name="Sofiyaa Hussain" userId="538dba8c-d2c4-4439-8ddf-996cebfbaf86" providerId="ADAL" clId="{55B93FF4-7A74-40B6-98FC-513C1B949D6C}" dt="2026-01-09T15:05:44.499" v="47" actId="14100"/>
          <ac:cxnSpMkLst>
            <pc:docMk/>
            <pc:sldMk cId="2410287554" sldId="256"/>
            <ac:cxnSpMk id="96" creationId="{CA45CFB6-BB2E-6555-3AD3-1882D5463138}"/>
          </ac:cxnSpMkLst>
        </pc:cxnChg>
        <pc:cxnChg chg="mod">
          <ac:chgData name="Sofiyaa Hussain" userId="538dba8c-d2c4-4439-8ddf-996cebfbaf86" providerId="ADAL" clId="{55B93FF4-7A74-40B6-98FC-513C1B949D6C}" dt="2026-01-09T15:05:35.916" v="45" actId="14100"/>
          <ac:cxnSpMkLst>
            <pc:docMk/>
            <pc:sldMk cId="2410287554" sldId="256"/>
            <ac:cxnSpMk id="106" creationId="{AF38BC28-A8D1-1CEC-098F-51A2703EE91E}"/>
          </ac:cxnSpMkLst>
        </pc:cxnChg>
        <pc:cxnChg chg="mod">
          <ac:chgData name="Sofiyaa Hussain" userId="538dba8c-d2c4-4439-8ddf-996cebfbaf86" providerId="ADAL" clId="{55B93FF4-7A74-40B6-98FC-513C1B949D6C}" dt="2026-01-09T15:04:49.703" v="41" actId="408"/>
          <ac:cxnSpMkLst>
            <pc:docMk/>
            <pc:sldMk cId="2410287554" sldId="256"/>
            <ac:cxnSpMk id="154" creationId="{677DCC90-A64A-5EAF-1EEC-2A3D2A2E1B10}"/>
          </ac:cxnSpMkLst>
        </pc:cxnChg>
        <pc:cxnChg chg="mod">
          <ac:chgData name="Sofiyaa Hussain" userId="538dba8c-d2c4-4439-8ddf-996cebfbaf86" providerId="ADAL" clId="{55B93FF4-7A74-40B6-98FC-513C1B949D6C}" dt="2026-01-09T15:05:29.757" v="44" actId="12789"/>
          <ac:cxnSpMkLst>
            <pc:docMk/>
            <pc:sldMk cId="2410287554" sldId="256"/>
            <ac:cxnSpMk id="160" creationId="{9D6CAB80-AF5D-755A-6F0E-52D662C235A8}"/>
          </ac:cxnSpMkLst>
        </pc:cxnChg>
        <pc:cxnChg chg="mod">
          <ac:chgData name="Sofiyaa Hussain" userId="538dba8c-d2c4-4439-8ddf-996cebfbaf86" providerId="ADAL" clId="{55B93FF4-7A74-40B6-98FC-513C1B949D6C}" dt="2026-01-09T15:05:29.757" v="44" actId="12789"/>
          <ac:cxnSpMkLst>
            <pc:docMk/>
            <pc:sldMk cId="2410287554" sldId="256"/>
            <ac:cxnSpMk id="227" creationId="{D0DB9DE6-03BE-7FA5-6690-E6E9DFF6C122}"/>
          </ac:cxnSpMkLst>
        </pc:cxnChg>
        <pc:cxnChg chg="mod">
          <ac:chgData name="Sofiyaa Hussain" userId="538dba8c-d2c4-4439-8ddf-996cebfbaf86" providerId="ADAL" clId="{55B93FF4-7A74-40B6-98FC-513C1B949D6C}" dt="2026-01-09T15:09:13.907" v="72" actId="14100"/>
          <ac:cxnSpMkLst>
            <pc:docMk/>
            <pc:sldMk cId="2410287554" sldId="256"/>
            <ac:cxnSpMk id="236" creationId="{5387C9BD-8D19-7FD1-E855-37DB513F97DD}"/>
          </ac:cxnSpMkLst>
        </pc:cxnChg>
        <pc:cxnChg chg="mod">
          <ac:chgData name="Sofiyaa Hussain" userId="538dba8c-d2c4-4439-8ddf-996cebfbaf86" providerId="ADAL" clId="{55B93FF4-7A74-40B6-98FC-513C1B949D6C}" dt="2026-01-09T15:09:32.290" v="74" actId="14100"/>
          <ac:cxnSpMkLst>
            <pc:docMk/>
            <pc:sldMk cId="2410287554" sldId="256"/>
            <ac:cxnSpMk id="242" creationId="{991A9691-6230-9454-ED01-A9CDA3F0E78C}"/>
          </ac:cxnSpMkLst>
        </pc:cxnChg>
        <pc:cxnChg chg="mod">
          <ac:chgData name="Sofiyaa Hussain" userId="538dba8c-d2c4-4439-8ddf-996cebfbaf86" providerId="ADAL" clId="{55B93FF4-7A74-40B6-98FC-513C1B949D6C}" dt="2026-01-09T15:08:09.428" v="62" actId="1076"/>
          <ac:cxnSpMkLst>
            <pc:docMk/>
            <pc:sldMk cId="2410287554" sldId="256"/>
            <ac:cxnSpMk id="248" creationId="{07C39D8F-A1D2-5EE6-B7F4-12374CCC9848}"/>
          </ac:cxnSpMkLst>
        </pc:cxnChg>
        <pc:cxnChg chg="mod">
          <ac:chgData name="Sofiyaa Hussain" userId="538dba8c-d2c4-4439-8ddf-996cebfbaf86" providerId="ADAL" clId="{55B93FF4-7A74-40B6-98FC-513C1B949D6C}" dt="2026-01-09T15:04:57.171" v="42" actId="14100"/>
          <ac:cxnSpMkLst>
            <pc:docMk/>
            <pc:sldMk cId="2410287554" sldId="256"/>
            <ac:cxnSpMk id="249" creationId="{0335D2D6-F539-162C-8444-269DFDC105F7}"/>
          </ac:cxnSpMkLst>
        </pc:cxnChg>
      </pc:sldChg>
    </pc:docChg>
  </pc:docChgLst>
  <pc:docChgLst>
    <pc:chgData name="Tino Matongo" userId="dac4d9fa-b118-4d35-9801-daeae457024d" providerId="ADAL" clId="{4FFB6224-9321-4015-B8B3-88325DEE3B4B}"/>
    <pc:docChg chg="undo custSel modSld">
      <pc:chgData name="Tino Matongo" userId="dac4d9fa-b118-4d35-9801-daeae457024d" providerId="ADAL" clId="{4FFB6224-9321-4015-B8B3-88325DEE3B4B}" dt="2026-01-09T12:47:12.119" v="245" actId="14100"/>
      <pc:docMkLst>
        <pc:docMk/>
      </pc:docMkLst>
      <pc:sldChg chg="addSp delSp modSp mod">
        <pc:chgData name="Tino Matongo" userId="dac4d9fa-b118-4d35-9801-daeae457024d" providerId="ADAL" clId="{4FFB6224-9321-4015-B8B3-88325DEE3B4B}" dt="2026-01-09T12:47:12.119" v="245" actId="14100"/>
        <pc:sldMkLst>
          <pc:docMk/>
          <pc:sldMk cId="2410287554" sldId="256"/>
        </pc:sldMkLst>
        <pc:spChg chg="mod">
          <ac:chgData name="Tino Matongo" userId="dac4d9fa-b118-4d35-9801-daeae457024d" providerId="ADAL" clId="{4FFB6224-9321-4015-B8B3-88325DEE3B4B}" dt="2026-01-09T12:35:28.047" v="159" actId="14100"/>
          <ac:spMkLst>
            <pc:docMk/>
            <pc:sldMk cId="2410287554" sldId="256"/>
            <ac:spMk id="4" creationId="{375F6998-A037-1A63-C6DD-7C7EFEB8E7FE}"/>
          </ac:spMkLst>
        </pc:spChg>
        <pc:spChg chg="mod">
          <ac:chgData name="Tino Matongo" userId="dac4d9fa-b118-4d35-9801-daeae457024d" providerId="ADAL" clId="{4FFB6224-9321-4015-B8B3-88325DEE3B4B}" dt="2026-01-09T12:35:48.794" v="162" actId="14100"/>
          <ac:spMkLst>
            <pc:docMk/>
            <pc:sldMk cId="2410287554" sldId="256"/>
            <ac:spMk id="5" creationId="{C53C6C6A-664E-4BCF-49E6-C3E739764563}"/>
          </ac:spMkLst>
        </pc:spChg>
        <pc:spChg chg="mod">
          <ac:chgData name="Tino Matongo" userId="dac4d9fa-b118-4d35-9801-daeae457024d" providerId="ADAL" clId="{4FFB6224-9321-4015-B8B3-88325DEE3B4B}" dt="2026-01-09T12:36:58.025" v="173" actId="403"/>
          <ac:spMkLst>
            <pc:docMk/>
            <pc:sldMk cId="2410287554" sldId="256"/>
            <ac:spMk id="8" creationId="{FE156902-EFAB-7343-8A1D-8497154D1CAA}"/>
          </ac:spMkLst>
        </pc:spChg>
        <pc:spChg chg="mod">
          <ac:chgData name="Tino Matongo" userId="dac4d9fa-b118-4d35-9801-daeae457024d" providerId="ADAL" clId="{4FFB6224-9321-4015-B8B3-88325DEE3B4B}" dt="2026-01-09T12:47:12.119" v="245" actId="14100"/>
          <ac:spMkLst>
            <pc:docMk/>
            <pc:sldMk cId="2410287554" sldId="256"/>
            <ac:spMk id="10" creationId="{41A793ED-F2D9-CDFB-E6B3-BBBB70CBD645}"/>
          </ac:spMkLst>
        </pc:spChg>
        <pc:spChg chg="mod">
          <ac:chgData name="Tino Matongo" userId="dac4d9fa-b118-4d35-9801-daeae457024d" providerId="ADAL" clId="{4FFB6224-9321-4015-B8B3-88325DEE3B4B}" dt="2026-01-09T12:36:10.217" v="166" actId="1076"/>
          <ac:spMkLst>
            <pc:docMk/>
            <pc:sldMk cId="2410287554" sldId="256"/>
            <ac:spMk id="11" creationId="{89D5A7A4-1B65-4D98-B476-BBF6F0E71B5F}"/>
          </ac:spMkLst>
        </pc:spChg>
        <pc:spChg chg="mod">
          <ac:chgData name="Tino Matongo" userId="dac4d9fa-b118-4d35-9801-daeae457024d" providerId="ADAL" clId="{4FFB6224-9321-4015-B8B3-88325DEE3B4B}" dt="2026-01-09T12:38:07.056" v="183" actId="14100"/>
          <ac:spMkLst>
            <pc:docMk/>
            <pc:sldMk cId="2410287554" sldId="256"/>
            <ac:spMk id="36" creationId="{524A30B9-51E5-D6B4-5D62-F65F9DB600F7}"/>
          </ac:spMkLst>
        </pc:spChg>
        <pc:spChg chg="mod">
          <ac:chgData name="Tino Matongo" userId="dac4d9fa-b118-4d35-9801-daeae457024d" providerId="ADAL" clId="{4FFB6224-9321-4015-B8B3-88325DEE3B4B}" dt="2026-01-09T12:38:59.692" v="188" actId="1076"/>
          <ac:spMkLst>
            <pc:docMk/>
            <pc:sldMk cId="2410287554" sldId="256"/>
            <ac:spMk id="38" creationId="{31CFBF9B-748E-D24B-16CE-24C0F6FA30D1}"/>
          </ac:spMkLst>
        </pc:spChg>
        <pc:spChg chg="mod">
          <ac:chgData name="Tino Matongo" userId="dac4d9fa-b118-4d35-9801-daeae457024d" providerId="ADAL" clId="{4FFB6224-9321-4015-B8B3-88325DEE3B4B}" dt="2026-01-09T12:46:35.762" v="241" actId="1076"/>
          <ac:spMkLst>
            <pc:docMk/>
            <pc:sldMk cId="2410287554" sldId="256"/>
            <ac:spMk id="53" creationId="{414FC425-67FE-5AE9-1ECE-1A579ECB2959}"/>
          </ac:spMkLst>
        </pc:spChg>
        <pc:spChg chg="mod">
          <ac:chgData name="Tino Matongo" userId="dac4d9fa-b118-4d35-9801-daeae457024d" providerId="ADAL" clId="{4FFB6224-9321-4015-B8B3-88325DEE3B4B}" dt="2026-01-09T12:44:20.293" v="224" actId="207"/>
          <ac:spMkLst>
            <pc:docMk/>
            <pc:sldMk cId="2410287554" sldId="256"/>
            <ac:spMk id="54" creationId="{FAECD1E7-6AC6-DFB4-6FDF-C7BF15A57049}"/>
          </ac:spMkLst>
        </pc:spChg>
        <pc:spChg chg="mod">
          <ac:chgData name="Tino Matongo" userId="dac4d9fa-b118-4d35-9801-daeae457024d" providerId="ADAL" clId="{4FFB6224-9321-4015-B8B3-88325DEE3B4B}" dt="2026-01-09T12:45:32.899" v="233" actId="1076"/>
          <ac:spMkLst>
            <pc:docMk/>
            <pc:sldMk cId="2410287554" sldId="256"/>
            <ac:spMk id="56" creationId="{4E57F541-2007-F108-8B9D-84AE319F63AB}"/>
          </ac:spMkLst>
        </pc:spChg>
        <pc:spChg chg="mod">
          <ac:chgData name="Tino Matongo" userId="dac4d9fa-b118-4d35-9801-daeae457024d" providerId="ADAL" clId="{4FFB6224-9321-4015-B8B3-88325DEE3B4B}" dt="2026-01-09T12:38:55.024" v="187" actId="1076"/>
          <ac:spMkLst>
            <pc:docMk/>
            <pc:sldMk cId="2410287554" sldId="256"/>
            <ac:spMk id="89" creationId="{12CAFA47-743C-A3D1-ECCB-9FD1FDBE10C1}"/>
          </ac:spMkLst>
        </pc:spChg>
        <pc:cxnChg chg="mod">
          <ac:chgData name="Tino Matongo" userId="dac4d9fa-b118-4d35-9801-daeae457024d" providerId="ADAL" clId="{4FFB6224-9321-4015-B8B3-88325DEE3B4B}" dt="2026-01-09T12:36:40.267" v="171" actId="14100"/>
          <ac:cxnSpMkLst>
            <pc:docMk/>
            <pc:sldMk cId="2410287554" sldId="256"/>
            <ac:cxnSpMk id="93" creationId="{1AC2A562-F461-1113-6A82-2105F60CFC0B}"/>
          </ac:cxnSpMkLst>
        </pc:cxnChg>
        <pc:cxnChg chg="mod">
          <ac:chgData name="Tino Matongo" userId="dac4d9fa-b118-4d35-9801-daeae457024d" providerId="ADAL" clId="{4FFB6224-9321-4015-B8B3-88325DEE3B4B}" dt="2026-01-09T12:36:46.045" v="172" actId="14100"/>
          <ac:cxnSpMkLst>
            <pc:docMk/>
            <pc:sldMk cId="2410287554" sldId="256"/>
            <ac:cxnSpMk id="96" creationId="{CA45CFB6-BB2E-6555-3AD3-1882D5463138}"/>
          </ac:cxnSpMkLst>
        </pc:cxnChg>
        <pc:cxnChg chg="mod">
          <ac:chgData name="Tino Matongo" userId="dac4d9fa-b118-4d35-9801-daeae457024d" providerId="ADAL" clId="{4FFB6224-9321-4015-B8B3-88325DEE3B4B}" dt="2026-01-09T12:43:30.260" v="220" actId="14100"/>
          <ac:cxnSpMkLst>
            <pc:docMk/>
            <pc:sldMk cId="2410287554" sldId="256"/>
            <ac:cxnSpMk id="106" creationId="{AF38BC28-A8D1-1CEC-098F-51A2703EE91E}"/>
          </ac:cxnSpMkLst>
        </pc:cxnChg>
        <pc:cxnChg chg="mod">
          <ac:chgData name="Tino Matongo" userId="dac4d9fa-b118-4d35-9801-daeae457024d" providerId="ADAL" clId="{4FFB6224-9321-4015-B8B3-88325DEE3B4B}" dt="2026-01-09T12:38:59.692" v="188" actId="1076"/>
          <ac:cxnSpMkLst>
            <pc:docMk/>
            <pc:sldMk cId="2410287554" sldId="256"/>
            <ac:cxnSpMk id="154" creationId="{677DCC90-A64A-5EAF-1EEC-2A3D2A2E1B10}"/>
          </ac:cxnSpMkLst>
        </pc:cxnChg>
        <pc:cxnChg chg="mod">
          <ac:chgData name="Tino Matongo" userId="dac4d9fa-b118-4d35-9801-daeae457024d" providerId="ADAL" clId="{4FFB6224-9321-4015-B8B3-88325DEE3B4B}" dt="2026-01-09T12:35:28.047" v="159" actId="14100"/>
          <ac:cxnSpMkLst>
            <pc:docMk/>
            <pc:sldMk cId="2410287554" sldId="256"/>
            <ac:cxnSpMk id="160" creationId="{9D6CAB80-AF5D-755A-6F0E-52D662C235A8}"/>
          </ac:cxnSpMkLst>
        </pc:cxnChg>
        <pc:cxnChg chg="add mod">
          <ac:chgData name="Tino Matongo" userId="dac4d9fa-b118-4d35-9801-daeae457024d" providerId="ADAL" clId="{4FFB6224-9321-4015-B8B3-88325DEE3B4B}" dt="2026-01-09T12:47:12.119" v="245" actId="14100"/>
          <ac:cxnSpMkLst>
            <pc:docMk/>
            <pc:sldMk cId="2410287554" sldId="256"/>
            <ac:cxnSpMk id="227" creationId="{D0DB9DE6-03BE-7FA5-6690-E6E9DFF6C122}"/>
          </ac:cxnSpMkLst>
        </pc:cxnChg>
        <pc:cxnChg chg="add mod">
          <ac:chgData name="Tino Matongo" userId="dac4d9fa-b118-4d35-9801-daeae457024d" providerId="ADAL" clId="{4FFB6224-9321-4015-B8B3-88325DEE3B4B}" dt="2026-01-09T12:43:06.914" v="215" actId="14100"/>
          <ac:cxnSpMkLst>
            <pc:docMk/>
            <pc:sldMk cId="2410287554" sldId="256"/>
            <ac:cxnSpMk id="236" creationId="{5387C9BD-8D19-7FD1-E855-37DB513F97DD}"/>
          </ac:cxnSpMkLst>
        </pc:cxnChg>
        <pc:cxnChg chg="add mod">
          <ac:chgData name="Tino Matongo" userId="dac4d9fa-b118-4d35-9801-daeae457024d" providerId="ADAL" clId="{4FFB6224-9321-4015-B8B3-88325DEE3B4B}" dt="2026-01-09T12:45:27.653" v="232" actId="14100"/>
          <ac:cxnSpMkLst>
            <pc:docMk/>
            <pc:sldMk cId="2410287554" sldId="256"/>
            <ac:cxnSpMk id="242" creationId="{991A9691-6230-9454-ED01-A9CDA3F0E78C}"/>
          </ac:cxnSpMkLst>
        </pc:cxnChg>
        <pc:cxnChg chg="add mod">
          <ac:chgData name="Tino Matongo" userId="dac4d9fa-b118-4d35-9801-daeae457024d" providerId="ADAL" clId="{4FFB6224-9321-4015-B8B3-88325DEE3B4B}" dt="2026-01-09T12:45:50.391" v="234" actId="14100"/>
          <ac:cxnSpMkLst>
            <pc:docMk/>
            <pc:sldMk cId="2410287554" sldId="256"/>
            <ac:cxnSpMk id="248" creationId="{07C39D8F-A1D2-5EE6-B7F4-12374CCC9848}"/>
          </ac:cxnSpMkLst>
        </pc:cxnChg>
        <pc:cxnChg chg="add mod">
          <ac:chgData name="Tino Matongo" userId="dac4d9fa-b118-4d35-9801-daeae457024d" providerId="ADAL" clId="{4FFB6224-9321-4015-B8B3-88325DEE3B4B}" dt="2026-01-09T12:45:11.625" v="230" actId="14100"/>
          <ac:cxnSpMkLst>
            <pc:docMk/>
            <pc:sldMk cId="2410287554" sldId="256"/>
            <ac:cxnSpMk id="249" creationId="{0335D2D6-F539-162C-8444-269DFDC105F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30AC-6448-9BE4-6713-4141F0628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6C9DA-6948-A528-FB02-DC0AC171D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837CA-85E5-B136-639A-F88408AC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2A7E5-DB32-961E-5E4C-0156C1EE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893E1-EF7C-9AC0-3BE7-DCFAB341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2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C645-7F0B-399C-B482-17128D758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03725A-23F6-37A8-B39D-E3038BC6E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32455-B315-FA65-3EFE-2CDFBD0E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35E6A-F4D0-5B81-C388-F7DEE3B2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A5587-954F-8417-7773-6761ED79A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9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89D8CF-C220-F062-AF5C-7A9527F95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A62274-156B-D545-CDE4-D70074E2A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37681-5885-350F-029F-0F6D83B0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C7E9D-CB4F-C35B-A9B5-204A988FA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755CA-4CF0-8D89-C34C-5E2ED214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8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C53A8-8302-9D1D-2347-653547BE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86E1D-0683-9662-32AC-29F75B347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95F9-CCBA-7D78-6754-272ACC6B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C0A65-6F8B-AFD4-A0C2-6DE1B30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89D3D-A3A5-A3E9-5B65-71F8A43E7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0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A5EA0-599C-D509-852D-A0A0E22FF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D87A6-2E6F-E648-1D70-745CFE6A4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DE18F-7D72-8AF2-7713-4043FA7D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C2FFB-C160-BC77-5144-38D5EDFD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74740-1994-D861-9F01-27872B61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9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8F4E7-240A-4A66-31E4-94872E1C1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12DE3-520E-B8EA-11C5-9C1D34D74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FDA16-DD63-E6DC-CEAF-9DC3CC6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5A39E-712C-4AED-DEC7-D49BDA385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F2C05-E13F-7AE0-CDFA-92F59711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3B4FF-B199-EDAC-F5CF-7F9D35D3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0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099A-1457-353D-FB0C-7D75A07C8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65DD5-BEF9-32FA-F4B6-C48C84CFC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C5715-E090-98E7-9888-76093F0B2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48CE7-57FE-E588-DD4B-32DE62789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D6EF8D-58C3-B1A9-7F41-AB91F5750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4973EB-D530-88CB-35A0-DDB0B0927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802B79-60E8-2EF6-E546-2B0C2E171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3CBA53-250D-0E82-99B1-90331957A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7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8DC38-1343-2C5B-31E9-1A5781BF0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C5F3B-4063-1CB7-CCFC-DD6BFC4C8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EB87D3-B3FC-5E86-4CDE-8DA532A3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9187F-B4EE-8883-2DBC-D27EAEB83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5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578606-9CC5-5149-9B24-6AEFEE99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E3D23-FB7D-A36F-3539-084C2598D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F4700-6F10-4C5F-8F15-B51692FE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5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DEA1F-E417-33FB-2594-B8D5B7C14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CA0A9-CC5D-6F4B-5DAC-4A0EEC783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322BA-F453-5C07-632C-6D728F5C5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FAF42-0BDB-087C-90C4-29DC63D2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35D1D-634E-9ADE-513C-10E93844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B4119-E7B6-CA11-CF46-D5C382E5B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2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409B-6A98-53D6-A68B-186ED532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5A43F7-307C-28FB-8FBF-5D2E551BC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FD4D5-9BF0-2651-E88C-796B5FB43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AF198-2619-6E01-E7A1-765D4061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12E0E-7E14-1021-8EF5-9C33F281C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B6D43-2D08-D350-A572-BFF0BEA5C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8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6A6BA-3B14-9110-E873-6E000972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63455-611B-3765-B51B-43EF1DF38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B1F99-96F2-D20E-99EA-DDF4CB7C4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37C982-4302-844F-B1D2-1D1F7874B6C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BC3E8-9F60-B3F1-817A-DE59D0A3D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E8053-A9F2-3C1F-CFFC-D0005ABC9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F58770-368F-FE40-878D-E0718369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2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14FC425-67FE-5AE9-1ECE-1A579ECB2959}"/>
              </a:ext>
            </a:extLst>
          </p:cNvPr>
          <p:cNvSpPr/>
          <p:nvPr/>
        </p:nvSpPr>
        <p:spPr>
          <a:xfrm>
            <a:off x="624592" y="6366007"/>
            <a:ext cx="1701684" cy="35484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FINISH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75F6998-A037-1A63-C6DD-7C7EFEB8E7FE}"/>
              </a:ext>
            </a:extLst>
          </p:cNvPr>
          <p:cNvSpPr/>
          <p:nvPr/>
        </p:nvSpPr>
        <p:spPr>
          <a:xfrm>
            <a:off x="3332466" y="694474"/>
            <a:ext cx="2033716" cy="148247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 Application is then reviewed for any errors.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53C6C6A-664E-4BCF-49E6-C3E739764563}"/>
              </a:ext>
            </a:extLst>
          </p:cNvPr>
          <p:cNvSpPr/>
          <p:nvPr/>
        </p:nvSpPr>
        <p:spPr>
          <a:xfrm>
            <a:off x="458576" y="714308"/>
            <a:ext cx="2033716" cy="144280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 Application is received. 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E156902-EFAB-7343-8A1D-8497154D1CAA}"/>
              </a:ext>
            </a:extLst>
          </p:cNvPr>
          <p:cNvSpPr/>
          <p:nvPr/>
        </p:nvSpPr>
        <p:spPr>
          <a:xfrm>
            <a:off x="1575161" y="2717922"/>
            <a:ext cx="2452205" cy="14627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 any errors or further info required, the application will be returned to the applicant to amend.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1A793ED-F2D9-CDFB-E6B3-BBBB70CBD645}"/>
              </a:ext>
            </a:extLst>
          </p:cNvPr>
          <p:cNvSpPr/>
          <p:nvPr/>
        </p:nvSpPr>
        <p:spPr>
          <a:xfrm>
            <a:off x="9076362" y="694555"/>
            <a:ext cx="2029829" cy="148231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Requested booking is then sent for approval.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9D5A7A4-1B65-4D98-B476-BBF6F0E71B5F}"/>
              </a:ext>
            </a:extLst>
          </p:cNvPr>
          <p:cNvSpPr/>
          <p:nvPr/>
        </p:nvSpPr>
        <p:spPr>
          <a:xfrm>
            <a:off x="6206356" y="704322"/>
            <a:ext cx="2029833" cy="1462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School Lets then checks for availability.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24A30B9-51E5-D6B4-5D62-F65F9DB600F7}"/>
              </a:ext>
            </a:extLst>
          </p:cNvPr>
          <p:cNvSpPr/>
          <p:nvPr/>
        </p:nvSpPr>
        <p:spPr>
          <a:xfrm>
            <a:off x="4860419" y="4693782"/>
            <a:ext cx="2401174" cy="14697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If let is approved, a Permit will be issued to the let holder. If rejected, applicant will be notified.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1CFBF9B-748E-D24B-16CE-24C0F6FA30D1}"/>
              </a:ext>
            </a:extLst>
          </p:cNvPr>
          <p:cNvSpPr/>
          <p:nvPr/>
        </p:nvSpPr>
        <p:spPr>
          <a:xfrm>
            <a:off x="1575160" y="4697265"/>
            <a:ext cx="2452206" cy="14627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If the booking has an attached cost, an invoice will be issued to the let holder's address.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AECD1E7-6AC6-DFB4-6FDF-C7BF15A57049}"/>
              </a:ext>
            </a:extLst>
          </p:cNvPr>
          <p:cNvSpPr/>
          <p:nvPr/>
        </p:nvSpPr>
        <p:spPr>
          <a:xfrm>
            <a:off x="4827170" y="2717922"/>
            <a:ext cx="2401174" cy="14627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Applications for lets that finish before 6pm are sent to the school for approval. 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4E57F541-2007-F108-8B9D-84AE319F63AB}"/>
              </a:ext>
            </a:extLst>
          </p:cNvPr>
          <p:cNvSpPr/>
          <p:nvPr/>
        </p:nvSpPr>
        <p:spPr>
          <a:xfrm>
            <a:off x="8028148" y="2717921"/>
            <a:ext cx="2401175" cy="14627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Applications for lets that finish after 6pm are sent to Facilities Management for approval.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2CAFA47-743C-A3D1-ECCB-9FD1FDBE10C1}"/>
              </a:ext>
            </a:extLst>
          </p:cNvPr>
          <p:cNvSpPr/>
          <p:nvPr/>
        </p:nvSpPr>
        <p:spPr>
          <a:xfrm>
            <a:off x="8094647" y="4697264"/>
            <a:ext cx="2401177" cy="14627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Approval received from either school or Facilities Management.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1AC2A562-F461-1113-6A82-2105F60CFC0B}"/>
              </a:ext>
            </a:extLst>
          </p:cNvPr>
          <p:cNvCxnSpPr>
            <a:cxnSpLocks/>
          </p:cNvCxnSpPr>
          <p:nvPr/>
        </p:nvCxnSpPr>
        <p:spPr>
          <a:xfrm>
            <a:off x="2492292" y="1435711"/>
            <a:ext cx="840174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CA45CFB6-BB2E-6555-3AD3-1882D5463138}"/>
              </a:ext>
            </a:extLst>
          </p:cNvPr>
          <p:cNvCxnSpPr>
            <a:cxnSpLocks/>
            <a:stCxn id="4" idx="3"/>
            <a:endCxn id="11" idx="1"/>
          </p:cNvCxnSpPr>
          <p:nvPr/>
        </p:nvCxnSpPr>
        <p:spPr>
          <a:xfrm>
            <a:off x="5366182" y="1435711"/>
            <a:ext cx="8401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AF38BC28-A8D1-1CEC-098F-51A2703EE91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8236189" y="1435711"/>
            <a:ext cx="840173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677DCC90-A64A-5EAF-1EEC-2A3D2A2E1B10}"/>
              </a:ext>
            </a:extLst>
          </p:cNvPr>
          <p:cNvCxnSpPr>
            <a:cxnSpLocks/>
            <a:stCxn id="36" idx="1"/>
            <a:endCxn id="38" idx="3"/>
          </p:cNvCxnSpPr>
          <p:nvPr/>
        </p:nvCxnSpPr>
        <p:spPr>
          <a:xfrm flipH="1">
            <a:off x="4027366" y="5428655"/>
            <a:ext cx="8330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9D6CAB80-AF5D-755A-6F0E-52D662C235A8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5400000">
            <a:off x="3304807" y="1673405"/>
            <a:ext cx="540974" cy="154806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7" name="Connector: Elbow 226">
            <a:extLst>
              <a:ext uri="{FF2B5EF4-FFF2-40B4-BE49-F238E27FC236}">
                <a16:creationId xmlns:a16="http://schemas.microsoft.com/office/drawing/2014/main" id="{D0DB9DE6-03BE-7FA5-6690-E6E9DFF6C122}"/>
              </a:ext>
            </a:extLst>
          </p:cNvPr>
          <p:cNvCxnSpPr>
            <a:cxnSpLocks/>
            <a:stCxn id="10" idx="3"/>
            <a:endCxn id="89" idx="3"/>
          </p:cNvCxnSpPr>
          <p:nvPr/>
        </p:nvCxnSpPr>
        <p:spPr>
          <a:xfrm flipH="1">
            <a:off x="10495824" y="1435712"/>
            <a:ext cx="610367" cy="3992942"/>
          </a:xfrm>
          <a:prstGeom prst="bentConnector3">
            <a:avLst>
              <a:gd name="adj1" fmla="val -37453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6" name="Connector: Elbow 235">
            <a:extLst>
              <a:ext uri="{FF2B5EF4-FFF2-40B4-BE49-F238E27FC236}">
                <a16:creationId xmlns:a16="http://schemas.microsoft.com/office/drawing/2014/main" id="{5387C9BD-8D19-7FD1-E855-37DB513F97DD}"/>
              </a:ext>
            </a:extLst>
          </p:cNvPr>
          <p:cNvCxnSpPr>
            <a:cxnSpLocks/>
            <a:stCxn id="10" idx="2"/>
          </p:cNvCxnSpPr>
          <p:nvPr/>
        </p:nvCxnSpPr>
        <p:spPr>
          <a:xfrm rot="5400000">
            <a:off x="7972982" y="264895"/>
            <a:ext cx="206323" cy="403026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991A9691-6230-9454-ED01-A9CDA3F0E78C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9228736" y="2388616"/>
            <a:ext cx="0" cy="3293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07C39D8F-A1D2-5EE6-B7F4-12374CCC9848}"/>
              </a:ext>
            </a:extLst>
          </p:cNvPr>
          <p:cNvCxnSpPr>
            <a:cxnSpLocks/>
          </p:cNvCxnSpPr>
          <p:nvPr/>
        </p:nvCxnSpPr>
        <p:spPr>
          <a:xfrm>
            <a:off x="6061006" y="2376843"/>
            <a:ext cx="0" cy="3410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id="{0335D2D6-F539-162C-8444-269DFDC105F7}"/>
              </a:ext>
            </a:extLst>
          </p:cNvPr>
          <p:cNvCxnSpPr>
            <a:cxnSpLocks/>
            <a:stCxn id="89" idx="1"/>
            <a:endCxn id="36" idx="3"/>
          </p:cNvCxnSpPr>
          <p:nvPr/>
        </p:nvCxnSpPr>
        <p:spPr>
          <a:xfrm flipH="1">
            <a:off x="7261593" y="5428654"/>
            <a:ext cx="833054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15FCF7C-A280-A356-7BE9-FAC1A7C1E79E}"/>
              </a:ext>
            </a:extLst>
          </p:cNvPr>
          <p:cNvSpPr/>
          <p:nvPr/>
        </p:nvSpPr>
        <p:spPr>
          <a:xfrm>
            <a:off x="624592" y="197744"/>
            <a:ext cx="1701684" cy="35484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START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CD16992A-C4A8-47E4-A72B-8D11EBD64603}"/>
              </a:ext>
            </a:extLst>
          </p:cNvPr>
          <p:cNvCxnSpPr>
            <a:stCxn id="8" idx="1"/>
            <a:endCxn id="5" idx="2"/>
          </p:cNvCxnSpPr>
          <p:nvPr/>
        </p:nvCxnSpPr>
        <p:spPr>
          <a:xfrm rot="10800000">
            <a:off x="1475435" y="2157116"/>
            <a:ext cx="99727" cy="129219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287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99AF1435CE84EA8A41FA32D65E9A6" ma:contentTypeVersion="4" ma:contentTypeDescription="Create a new document." ma:contentTypeScope="" ma:versionID="ce5fdc2afb1af4b7aa1b81701a434c20">
  <xsd:schema xmlns:xsd="http://www.w3.org/2001/XMLSchema" xmlns:xs="http://www.w3.org/2001/XMLSchema" xmlns:p="http://schemas.microsoft.com/office/2006/metadata/properties" xmlns:ns3="1c344fb0-e7c3-462f-9266-2e51938936a2" targetNamespace="http://schemas.microsoft.com/office/2006/metadata/properties" ma:root="true" ma:fieldsID="f065dcc0032490832d73d66b8e55d62d" ns3:_="">
    <xsd:import namespace="1c344fb0-e7c3-462f-9266-2e51938936a2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44fb0-e7c3-462f-9266-2e51938936a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76116-5235-44F0-A5ED-A7F6B47CBFF1}">
  <ds:schemaRefs>
    <ds:schemaRef ds:uri="http://schemas.microsoft.com/office/2006/documentManagement/types"/>
    <ds:schemaRef ds:uri="1c344fb0-e7c3-462f-9266-2e51938936a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F3DADB-71E5-45A3-8CB4-2CF96E88E7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344fb0-e7c3-462f-9266-2e51938936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BD7890-5016-459D-986D-62BF09CF33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131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Tino Matongo</dc:creator>
  <cp:lastModifiedBy>Sofiyaa Hussain</cp:lastModifiedBy>
  <cp:revision>9</cp:revision>
  <dcterms:created xsi:type="dcterms:W3CDTF">2025-12-05T08:40:50Z</dcterms:created>
  <dcterms:modified xsi:type="dcterms:W3CDTF">2026-01-23T12:27:13Z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0x01010056799AF1435CE84EA8A41FA32D65E9A6</vt:lpwstr>
  </property>
</Properties>
</file>