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18"/>
  </p:notesMasterIdLst>
  <p:sldIdLst>
    <p:sldId id="256" r:id="rId6"/>
    <p:sldId id="1963" r:id="rId7"/>
    <p:sldId id="2025" r:id="rId8"/>
    <p:sldId id="2033" r:id="rId9"/>
    <p:sldId id="2035" r:id="rId10"/>
    <p:sldId id="2027" r:id="rId11"/>
    <p:sldId id="2028" r:id="rId12"/>
    <p:sldId id="2029" r:id="rId13"/>
    <p:sldId id="2030" r:id="rId14"/>
    <p:sldId id="2031" r:id="rId15"/>
    <p:sldId id="2032" r:id="rId16"/>
    <p:sldId id="2034" r:id="rId1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1C5"/>
    <a:srgbClr val="A5A5A5"/>
    <a:srgbClr val="E7E6E6"/>
    <a:srgbClr val="ED7D31"/>
    <a:srgbClr val="70AD47"/>
    <a:srgbClr val="5B9BD5"/>
    <a:srgbClr val="FFC000"/>
    <a:srgbClr val="4472C4"/>
    <a:srgbClr val="44546A"/>
    <a:srgbClr val="E466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7" autoAdjust="0"/>
    <p:restoredTop sz="93810" autoAdjust="0"/>
  </p:normalViewPr>
  <p:slideViewPr>
    <p:cSldViewPr snapToGrid="0">
      <p:cViewPr varScale="1">
        <p:scale>
          <a:sx n="115" d="100"/>
          <a:sy n="115" d="100"/>
        </p:scale>
        <p:origin x="164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9D33B-94E6-4B3C-94E3-517800D72DC1}"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AE255FBB-954F-426E-9B34-70ABC5C7C412}">
      <dgm:prSet phldrT="[Text]"/>
      <dgm:spPr>
        <a:solidFill>
          <a:srgbClr val="44546A"/>
        </a:solidFill>
      </dgm:spPr>
      <dgm:t>
        <a:bodyPr/>
        <a:lstStyle/>
        <a:p>
          <a:r>
            <a:rPr lang="en-GB" dirty="0">
              <a:latin typeface="Gadugi" panose="020B0502040204020203" pitchFamily="34" charset="0"/>
              <a:ea typeface="Gadugi" panose="020B0502040204020203" pitchFamily="34" charset="0"/>
            </a:rPr>
            <a:t>Equity</a:t>
          </a:r>
        </a:p>
      </dgm:t>
    </dgm:pt>
    <dgm:pt modelId="{865AA965-D75F-45EB-8739-929CD9EE132F}" type="parTrans" cxnId="{D993A314-25F3-426F-92A9-C210016ECC09}">
      <dgm:prSet/>
      <dgm:spPr/>
      <dgm:t>
        <a:bodyPr/>
        <a:lstStyle/>
        <a:p>
          <a:endParaRPr lang="en-GB"/>
        </a:p>
      </dgm:t>
    </dgm:pt>
    <dgm:pt modelId="{0A113F76-309B-4493-94FC-823C5CAC11C7}" type="sibTrans" cxnId="{D993A314-25F3-426F-92A9-C210016ECC09}">
      <dgm:prSet/>
      <dgm:spPr/>
      <dgm:t>
        <a:bodyPr/>
        <a:lstStyle/>
        <a:p>
          <a:endParaRPr lang="en-GB"/>
        </a:p>
      </dgm:t>
    </dgm:pt>
    <dgm:pt modelId="{FE83685F-7C42-4907-BA14-48C6290DF7C5}">
      <dgm:prSet phldrT="[Text]"/>
      <dgm:spPr>
        <a:solidFill>
          <a:srgbClr val="4472C4"/>
        </a:solidFill>
      </dgm:spPr>
      <dgm:t>
        <a:bodyPr/>
        <a:lstStyle/>
        <a:p>
          <a:r>
            <a:rPr lang="en-GB" dirty="0">
              <a:latin typeface="Gadugi" panose="020B0502040204020203" pitchFamily="34" charset="0"/>
              <a:ea typeface="Gadugi" panose="020B0502040204020203" pitchFamily="34" charset="0"/>
            </a:rPr>
            <a:t>Learning Together </a:t>
          </a:r>
        </a:p>
      </dgm:t>
    </dgm:pt>
    <dgm:pt modelId="{3301D841-097B-4CA5-AAD3-CA5F9967B98B}" type="parTrans" cxnId="{9D2A064C-60C9-4047-BBE2-F42566026667}">
      <dgm:prSet/>
      <dgm:spPr/>
      <dgm:t>
        <a:bodyPr/>
        <a:lstStyle/>
        <a:p>
          <a:endParaRPr lang="en-GB"/>
        </a:p>
      </dgm:t>
    </dgm:pt>
    <dgm:pt modelId="{8E1309A9-ABAD-4B00-8B91-DF714374B4AC}" type="sibTrans" cxnId="{9D2A064C-60C9-4047-BBE2-F42566026667}">
      <dgm:prSet/>
      <dgm:spPr/>
      <dgm:t>
        <a:bodyPr/>
        <a:lstStyle/>
        <a:p>
          <a:endParaRPr lang="en-GB"/>
        </a:p>
      </dgm:t>
    </dgm:pt>
    <dgm:pt modelId="{5BDD7DE8-3C92-430E-BFFB-5F69556BE8BE}">
      <dgm:prSet phldrT="[Text]"/>
      <dgm:spPr>
        <a:solidFill>
          <a:srgbClr val="FFC000"/>
        </a:solidFill>
      </dgm:spPr>
      <dgm:t>
        <a:bodyPr/>
        <a:lstStyle/>
        <a:p>
          <a:r>
            <a:rPr lang="en-GB" dirty="0">
              <a:latin typeface="Gadugi" panose="020B0502040204020203" pitchFamily="34" charset="0"/>
              <a:ea typeface="Gadugi" panose="020B0502040204020203" pitchFamily="34" charset="0"/>
            </a:rPr>
            <a:t>Sustainability </a:t>
          </a:r>
        </a:p>
      </dgm:t>
    </dgm:pt>
    <dgm:pt modelId="{B37390B7-BC29-4156-9196-83514F8A406E}" type="parTrans" cxnId="{961634D9-60BD-454B-B6AA-3EDA8EF94EB1}">
      <dgm:prSet/>
      <dgm:spPr/>
      <dgm:t>
        <a:bodyPr/>
        <a:lstStyle/>
        <a:p>
          <a:endParaRPr lang="en-GB"/>
        </a:p>
      </dgm:t>
    </dgm:pt>
    <dgm:pt modelId="{E751D67B-529F-4B51-A767-0B1B9BD35543}" type="sibTrans" cxnId="{961634D9-60BD-454B-B6AA-3EDA8EF94EB1}">
      <dgm:prSet/>
      <dgm:spPr/>
      <dgm:t>
        <a:bodyPr/>
        <a:lstStyle/>
        <a:p>
          <a:endParaRPr lang="en-GB"/>
        </a:p>
      </dgm:t>
    </dgm:pt>
    <dgm:pt modelId="{7416A21E-718A-4178-8DE6-6C55D14700EF}">
      <dgm:prSet phldrT="[Text]"/>
      <dgm:spPr>
        <a:solidFill>
          <a:srgbClr val="5B9BD5"/>
        </a:solidFill>
      </dgm:spPr>
      <dgm:t>
        <a:bodyPr/>
        <a:lstStyle/>
        <a:p>
          <a:r>
            <a:rPr lang="en-GB" dirty="0">
              <a:latin typeface="Gadugi" panose="020B0502040204020203" pitchFamily="34" charset="0"/>
              <a:ea typeface="Gadugi" panose="020B0502040204020203" pitchFamily="34" charset="0"/>
            </a:rPr>
            <a:t>Children's Rights </a:t>
          </a:r>
        </a:p>
      </dgm:t>
    </dgm:pt>
    <dgm:pt modelId="{6E1B2C67-3CD9-4B92-870B-A9C8380BF67F}" type="parTrans" cxnId="{BF1F4685-3D83-443F-97BC-B1F9A83ED2F4}">
      <dgm:prSet/>
      <dgm:spPr/>
      <dgm:t>
        <a:bodyPr/>
        <a:lstStyle/>
        <a:p>
          <a:endParaRPr lang="en-GB"/>
        </a:p>
      </dgm:t>
    </dgm:pt>
    <dgm:pt modelId="{2FB8C7F2-ACB5-4D79-9E73-8CB0622CF919}" type="sibTrans" cxnId="{BF1F4685-3D83-443F-97BC-B1F9A83ED2F4}">
      <dgm:prSet/>
      <dgm:spPr/>
      <dgm:t>
        <a:bodyPr/>
        <a:lstStyle/>
        <a:p>
          <a:endParaRPr lang="en-GB"/>
        </a:p>
      </dgm:t>
    </dgm:pt>
    <dgm:pt modelId="{A72DFA25-651F-4BA4-8C9D-1C0F4EC2A4E8}">
      <dgm:prSet phldrT="[Text]"/>
      <dgm:spPr>
        <a:solidFill>
          <a:srgbClr val="70AD47"/>
        </a:solidFill>
      </dgm:spPr>
      <dgm:t>
        <a:bodyPr/>
        <a:lstStyle/>
        <a:p>
          <a:r>
            <a:rPr lang="en-GB" dirty="0">
              <a:latin typeface="Gadugi" panose="020B0502040204020203" pitchFamily="34" charset="0"/>
              <a:ea typeface="Gadugi" panose="020B0502040204020203" pitchFamily="34" charset="0"/>
            </a:rPr>
            <a:t>Inclusion</a:t>
          </a:r>
        </a:p>
      </dgm:t>
    </dgm:pt>
    <dgm:pt modelId="{5ECE0D88-2D76-44FE-A1F4-60B6115F01CE}" type="parTrans" cxnId="{7A1E2391-EA46-4005-BBEC-ED345B2E262C}">
      <dgm:prSet/>
      <dgm:spPr/>
      <dgm:t>
        <a:bodyPr/>
        <a:lstStyle/>
        <a:p>
          <a:endParaRPr lang="en-GB"/>
        </a:p>
      </dgm:t>
    </dgm:pt>
    <dgm:pt modelId="{4A27936E-2120-41C0-9D24-C86704BD0D35}" type="sibTrans" cxnId="{7A1E2391-EA46-4005-BBEC-ED345B2E262C}">
      <dgm:prSet/>
      <dgm:spPr/>
      <dgm:t>
        <a:bodyPr/>
        <a:lstStyle/>
        <a:p>
          <a:endParaRPr lang="en-GB"/>
        </a:p>
      </dgm:t>
    </dgm:pt>
    <dgm:pt modelId="{AC036C96-6A29-4E01-84F2-A304462FDE3A}">
      <dgm:prSet/>
      <dgm:spPr>
        <a:solidFill>
          <a:schemeClr val="accent6">
            <a:lumMod val="10000"/>
          </a:schemeClr>
        </a:solidFill>
      </dgm:spPr>
      <dgm:t>
        <a:bodyPr/>
        <a:lstStyle/>
        <a:p>
          <a:r>
            <a:rPr lang="en-GB" dirty="0">
              <a:latin typeface="Gadugi" panose="020B0502040204020203" pitchFamily="34" charset="0"/>
              <a:ea typeface="Gadugi" panose="020B0502040204020203" pitchFamily="34" charset="0"/>
            </a:rPr>
            <a:t>Teaching, Learning and  Assessment</a:t>
          </a:r>
        </a:p>
      </dgm:t>
    </dgm:pt>
    <dgm:pt modelId="{0DA735A3-9764-4180-8394-C5AADFA44885}" type="parTrans" cxnId="{9525E8E8-9CBC-4695-90C9-0C6ADB698E21}">
      <dgm:prSet/>
      <dgm:spPr/>
      <dgm:t>
        <a:bodyPr/>
        <a:lstStyle/>
        <a:p>
          <a:endParaRPr lang="en-GB"/>
        </a:p>
      </dgm:t>
    </dgm:pt>
    <dgm:pt modelId="{39466B45-8A87-4615-AF13-C7EC0F9C796E}" type="sibTrans" cxnId="{9525E8E8-9CBC-4695-90C9-0C6ADB698E21}">
      <dgm:prSet/>
      <dgm:spPr/>
      <dgm:t>
        <a:bodyPr/>
        <a:lstStyle/>
        <a:p>
          <a:endParaRPr lang="en-GB"/>
        </a:p>
      </dgm:t>
    </dgm:pt>
    <dgm:pt modelId="{1290B814-A4D1-4B33-8CC8-F911E46DC519}">
      <dgm:prSet/>
      <dgm:spPr>
        <a:solidFill>
          <a:srgbClr val="ED7D31"/>
        </a:solidFill>
      </dgm:spPr>
      <dgm:t>
        <a:bodyPr/>
        <a:lstStyle/>
        <a:p>
          <a:r>
            <a:rPr lang="en-GB" dirty="0">
              <a:latin typeface="Gadugi" panose="020B0502040204020203" pitchFamily="34" charset="0"/>
              <a:ea typeface="Gadugi" panose="020B0502040204020203" pitchFamily="34" charset="0"/>
            </a:rPr>
            <a:t>Health and Wellbeing </a:t>
          </a:r>
        </a:p>
      </dgm:t>
    </dgm:pt>
    <dgm:pt modelId="{759DF8EE-7CB2-442F-934F-2B0BEFC21E84}" type="parTrans" cxnId="{032BE40C-B96D-44FC-A6FA-99A5A4F80A2A}">
      <dgm:prSet/>
      <dgm:spPr/>
      <dgm:t>
        <a:bodyPr/>
        <a:lstStyle/>
        <a:p>
          <a:endParaRPr lang="en-GB"/>
        </a:p>
      </dgm:t>
    </dgm:pt>
    <dgm:pt modelId="{0FB5EE94-440A-4F47-96EC-5C769CF5482E}" type="sibTrans" cxnId="{032BE40C-B96D-44FC-A6FA-99A5A4F80A2A}">
      <dgm:prSet/>
      <dgm:spPr/>
      <dgm:t>
        <a:bodyPr/>
        <a:lstStyle/>
        <a:p>
          <a:endParaRPr lang="en-GB"/>
        </a:p>
      </dgm:t>
    </dgm:pt>
    <dgm:pt modelId="{CD4C1564-85BC-4442-AC8A-6A6BB2FACB80}">
      <dgm:prSet/>
      <dgm:spPr>
        <a:solidFill>
          <a:schemeClr val="bg1">
            <a:lumMod val="75000"/>
          </a:schemeClr>
        </a:solidFill>
      </dgm:spPr>
      <dgm:t>
        <a:bodyPr/>
        <a:lstStyle/>
        <a:p>
          <a:r>
            <a:rPr lang="en-GB">
              <a:latin typeface="Gadugi" panose="020B0502040204020203" pitchFamily="34" charset="0"/>
              <a:ea typeface="Gadugi" panose="020B0502040204020203" pitchFamily="34" charset="0"/>
            </a:rPr>
            <a:t>Curriculum Pathways</a:t>
          </a:r>
          <a:endParaRPr lang="en-GB" dirty="0">
            <a:latin typeface="Gadugi" panose="020B0502040204020203" pitchFamily="34" charset="0"/>
            <a:ea typeface="Gadugi" panose="020B0502040204020203" pitchFamily="34" charset="0"/>
          </a:endParaRPr>
        </a:p>
      </dgm:t>
    </dgm:pt>
    <dgm:pt modelId="{DB0D09A9-ACA8-422D-8791-BEC7494DB04F}" type="parTrans" cxnId="{B9DA4568-5B50-4BA2-8BB1-F51CB308A533}">
      <dgm:prSet/>
      <dgm:spPr/>
      <dgm:t>
        <a:bodyPr/>
        <a:lstStyle/>
        <a:p>
          <a:endParaRPr lang="en-GB"/>
        </a:p>
      </dgm:t>
    </dgm:pt>
    <dgm:pt modelId="{2D21D186-5E81-4EAA-9665-30B4F4E606CA}" type="sibTrans" cxnId="{B9DA4568-5B50-4BA2-8BB1-F51CB308A533}">
      <dgm:prSet/>
      <dgm:spPr/>
      <dgm:t>
        <a:bodyPr/>
        <a:lstStyle/>
        <a:p>
          <a:endParaRPr lang="en-GB"/>
        </a:p>
      </dgm:t>
    </dgm:pt>
    <dgm:pt modelId="{982852AE-CBBC-4AD4-B4D2-88BE7FABE3CC}">
      <dgm:prSet/>
      <dgm:spPr>
        <a:solidFill>
          <a:schemeClr val="bg2">
            <a:lumMod val="50000"/>
          </a:schemeClr>
        </a:solidFill>
      </dgm:spPr>
      <dgm:t>
        <a:bodyPr/>
        <a:lstStyle/>
        <a:p>
          <a:r>
            <a:rPr lang="en-GB" dirty="0">
              <a:latin typeface="Gadugi" panose="020B0502040204020203" pitchFamily="34" charset="0"/>
              <a:ea typeface="Gadugi" panose="020B0502040204020203" pitchFamily="34" charset="0"/>
            </a:rPr>
            <a:t>Leadership</a:t>
          </a:r>
        </a:p>
      </dgm:t>
    </dgm:pt>
    <dgm:pt modelId="{95D88D2D-3B27-4655-AD3A-EE74B9B4C59B}" type="parTrans" cxnId="{1996B81D-7B23-4BCE-BA2F-A5D68AAE9A12}">
      <dgm:prSet/>
      <dgm:spPr/>
      <dgm:t>
        <a:bodyPr/>
        <a:lstStyle/>
        <a:p>
          <a:endParaRPr lang="en-GB"/>
        </a:p>
      </dgm:t>
    </dgm:pt>
    <dgm:pt modelId="{8579B988-52B6-4753-A75E-18E636CFFF89}" type="sibTrans" cxnId="{1996B81D-7B23-4BCE-BA2F-A5D68AAE9A12}">
      <dgm:prSet/>
      <dgm:spPr/>
      <dgm:t>
        <a:bodyPr/>
        <a:lstStyle/>
        <a:p>
          <a:endParaRPr lang="en-GB"/>
        </a:p>
      </dgm:t>
    </dgm:pt>
    <dgm:pt modelId="{D3B9CFEF-E498-4E73-A157-41C62EBE892D}" type="pres">
      <dgm:prSet presAssocID="{1069D33B-94E6-4B3C-94E3-517800D72DC1}" presName="diagram" presStyleCnt="0">
        <dgm:presLayoutVars>
          <dgm:dir/>
          <dgm:resizeHandles val="exact"/>
        </dgm:presLayoutVars>
      </dgm:prSet>
      <dgm:spPr/>
    </dgm:pt>
    <dgm:pt modelId="{7C7CCAC6-6F83-4F9D-8438-A25C7D57BF5D}" type="pres">
      <dgm:prSet presAssocID="{AE255FBB-954F-426E-9B34-70ABC5C7C412}" presName="node" presStyleLbl="node1" presStyleIdx="0" presStyleCnt="9">
        <dgm:presLayoutVars>
          <dgm:bulletEnabled val="1"/>
        </dgm:presLayoutVars>
      </dgm:prSet>
      <dgm:spPr/>
    </dgm:pt>
    <dgm:pt modelId="{4BD36157-2CC1-451F-9D57-CF3DD7561410}" type="pres">
      <dgm:prSet presAssocID="{0A113F76-309B-4493-94FC-823C5CAC11C7}" presName="sibTrans" presStyleCnt="0"/>
      <dgm:spPr/>
    </dgm:pt>
    <dgm:pt modelId="{7879C1A6-AF9A-4C1B-965F-4DEB78D7CB51}" type="pres">
      <dgm:prSet presAssocID="{FE83685F-7C42-4907-BA14-48C6290DF7C5}" presName="node" presStyleLbl="node1" presStyleIdx="1" presStyleCnt="9">
        <dgm:presLayoutVars>
          <dgm:bulletEnabled val="1"/>
        </dgm:presLayoutVars>
      </dgm:prSet>
      <dgm:spPr/>
    </dgm:pt>
    <dgm:pt modelId="{7A55070A-668F-4491-B207-42BEFC1E714D}" type="pres">
      <dgm:prSet presAssocID="{8E1309A9-ABAD-4B00-8B91-DF714374B4AC}" presName="sibTrans" presStyleCnt="0"/>
      <dgm:spPr/>
    </dgm:pt>
    <dgm:pt modelId="{BF61E4CF-60A6-4AFC-8057-8AC5E9012B94}" type="pres">
      <dgm:prSet presAssocID="{5BDD7DE8-3C92-430E-BFFB-5F69556BE8BE}" presName="node" presStyleLbl="node1" presStyleIdx="2" presStyleCnt="9">
        <dgm:presLayoutVars>
          <dgm:bulletEnabled val="1"/>
        </dgm:presLayoutVars>
      </dgm:prSet>
      <dgm:spPr/>
    </dgm:pt>
    <dgm:pt modelId="{29506A5F-00E5-4822-A284-5B6CC712AE14}" type="pres">
      <dgm:prSet presAssocID="{E751D67B-529F-4B51-A767-0B1B9BD35543}" presName="sibTrans" presStyleCnt="0"/>
      <dgm:spPr/>
    </dgm:pt>
    <dgm:pt modelId="{1E6E8448-8E52-4F41-8DEA-3D712463486B}" type="pres">
      <dgm:prSet presAssocID="{7416A21E-718A-4178-8DE6-6C55D14700EF}" presName="node" presStyleLbl="node1" presStyleIdx="3" presStyleCnt="9">
        <dgm:presLayoutVars>
          <dgm:bulletEnabled val="1"/>
        </dgm:presLayoutVars>
      </dgm:prSet>
      <dgm:spPr/>
    </dgm:pt>
    <dgm:pt modelId="{94780177-2A29-4E0C-A660-59FBDA8CFEFA}" type="pres">
      <dgm:prSet presAssocID="{2FB8C7F2-ACB5-4D79-9E73-8CB0622CF919}" presName="sibTrans" presStyleCnt="0"/>
      <dgm:spPr/>
    </dgm:pt>
    <dgm:pt modelId="{924D2519-8D83-4C70-98E8-AC9D5EF06F13}" type="pres">
      <dgm:prSet presAssocID="{A72DFA25-651F-4BA4-8C9D-1C0F4EC2A4E8}" presName="node" presStyleLbl="node1" presStyleIdx="4" presStyleCnt="9">
        <dgm:presLayoutVars>
          <dgm:bulletEnabled val="1"/>
        </dgm:presLayoutVars>
      </dgm:prSet>
      <dgm:spPr/>
    </dgm:pt>
    <dgm:pt modelId="{2BE706DA-ACE5-40B9-BA37-E5BE8D813243}" type="pres">
      <dgm:prSet presAssocID="{4A27936E-2120-41C0-9D24-C86704BD0D35}" presName="sibTrans" presStyleCnt="0"/>
      <dgm:spPr/>
    </dgm:pt>
    <dgm:pt modelId="{803E426B-850A-476F-8BCD-B343AF059C69}" type="pres">
      <dgm:prSet presAssocID="{AC036C96-6A29-4E01-84F2-A304462FDE3A}" presName="node" presStyleLbl="node1" presStyleIdx="5" presStyleCnt="9">
        <dgm:presLayoutVars>
          <dgm:bulletEnabled val="1"/>
        </dgm:presLayoutVars>
      </dgm:prSet>
      <dgm:spPr/>
    </dgm:pt>
    <dgm:pt modelId="{4B58C905-2FFC-4CEC-9546-BFD7ED6D5DFB}" type="pres">
      <dgm:prSet presAssocID="{39466B45-8A87-4615-AF13-C7EC0F9C796E}" presName="sibTrans" presStyleCnt="0"/>
      <dgm:spPr/>
    </dgm:pt>
    <dgm:pt modelId="{DE107325-1A67-4BA8-BE9E-EB3714DD5CEE}" type="pres">
      <dgm:prSet presAssocID="{1290B814-A4D1-4B33-8CC8-F911E46DC519}" presName="node" presStyleLbl="node1" presStyleIdx="6" presStyleCnt="9">
        <dgm:presLayoutVars>
          <dgm:bulletEnabled val="1"/>
        </dgm:presLayoutVars>
      </dgm:prSet>
      <dgm:spPr/>
    </dgm:pt>
    <dgm:pt modelId="{8EE898C2-2C03-484F-92A2-3AEFF4D0FBEA}" type="pres">
      <dgm:prSet presAssocID="{0FB5EE94-440A-4F47-96EC-5C769CF5482E}" presName="sibTrans" presStyleCnt="0"/>
      <dgm:spPr/>
    </dgm:pt>
    <dgm:pt modelId="{5EAB99B9-C9BB-477D-87B1-2686779C1431}" type="pres">
      <dgm:prSet presAssocID="{CD4C1564-85BC-4442-AC8A-6A6BB2FACB80}" presName="node" presStyleLbl="node1" presStyleIdx="7" presStyleCnt="9">
        <dgm:presLayoutVars>
          <dgm:bulletEnabled val="1"/>
        </dgm:presLayoutVars>
      </dgm:prSet>
      <dgm:spPr/>
    </dgm:pt>
    <dgm:pt modelId="{4F2BD404-1A88-4703-A277-0B91E0D7B7D9}" type="pres">
      <dgm:prSet presAssocID="{2D21D186-5E81-4EAA-9665-30B4F4E606CA}" presName="sibTrans" presStyleCnt="0"/>
      <dgm:spPr/>
    </dgm:pt>
    <dgm:pt modelId="{655B3DFE-96C9-4A3D-B3A9-D867BD1BC5BD}" type="pres">
      <dgm:prSet presAssocID="{982852AE-CBBC-4AD4-B4D2-88BE7FABE3CC}" presName="node" presStyleLbl="node1" presStyleIdx="8" presStyleCnt="9">
        <dgm:presLayoutVars>
          <dgm:bulletEnabled val="1"/>
        </dgm:presLayoutVars>
      </dgm:prSet>
      <dgm:spPr/>
    </dgm:pt>
  </dgm:ptLst>
  <dgm:cxnLst>
    <dgm:cxn modelId="{032BE40C-B96D-44FC-A6FA-99A5A4F80A2A}" srcId="{1069D33B-94E6-4B3C-94E3-517800D72DC1}" destId="{1290B814-A4D1-4B33-8CC8-F911E46DC519}" srcOrd="6" destOrd="0" parTransId="{759DF8EE-7CB2-442F-934F-2B0BEFC21E84}" sibTransId="{0FB5EE94-440A-4F47-96EC-5C769CF5482E}"/>
    <dgm:cxn modelId="{FEF6D510-B9B4-4019-8D10-993D52E50442}" type="presOf" srcId="{FE83685F-7C42-4907-BA14-48C6290DF7C5}" destId="{7879C1A6-AF9A-4C1B-965F-4DEB78D7CB51}" srcOrd="0" destOrd="0" presId="urn:microsoft.com/office/officeart/2005/8/layout/default"/>
    <dgm:cxn modelId="{D993A314-25F3-426F-92A9-C210016ECC09}" srcId="{1069D33B-94E6-4B3C-94E3-517800D72DC1}" destId="{AE255FBB-954F-426E-9B34-70ABC5C7C412}" srcOrd="0" destOrd="0" parTransId="{865AA965-D75F-45EB-8739-929CD9EE132F}" sibTransId="{0A113F76-309B-4493-94FC-823C5CAC11C7}"/>
    <dgm:cxn modelId="{1996B81D-7B23-4BCE-BA2F-A5D68AAE9A12}" srcId="{1069D33B-94E6-4B3C-94E3-517800D72DC1}" destId="{982852AE-CBBC-4AD4-B4D2-88BE7FABE3CC}" srcOrd="8" destOrd="0" parTransId="{95D88D2D-3B27-4655-AD3A-EE74B9B4C59B}" sibTransId="{8579B988-52B6-4753-A75E-18E636CFFF89}"/>
    <dgm:cxn modelId="{C4BBFD27-36A3-4D29-A091-AA7EF158E1A3}" type="presOf" srcId="{1290B814-A4D1-4B33-8CC8-F911E46DC519}" destId="{DE107325-1A67-4BA8-BE9E-EB3714DD5CEE}" srcOrd="0" destOrd="0" presId="urn:microsoft.com/office/officeart/2005/8/layout/default"/>
    <dgm:cxn modelId="{6A243145-5E64-42FF-9CCA-6E1F76FFCB5F}" type="presOf" srcId="{AE255FBB-954F-426E-9B34-70ABC5C7C412}" destId="{7C7CCAC6-6F83-4F9D-8438-A25C7D57BF5D}" srcOrd="0" destOrd="0" presId="urn:microsoft.com/office/officeart/2005/8/layout/default"/>
    <dgm:cxn modelId="{4552F945-16B3-4658-B9E4-4ABD7650C81A}" type="presOf" srcId="{7416A21E-718A-4178-8DE6-6C55D14700EF}" destId="{1E6E8448-8E52-4F41-8DEA-3D712463486B}" srcOrd="0" destOrd="0" presId="urn:microsoft.com/office/officeart/2005/8/layout/default"/>
    <dgm:cxn modelId="{9D2A064C-60C9-4047-BBE2-F42566026667}" srcId="{1069D33B-94E6-4B3C-94E3-517800D72DC1}" destId="{FE83685F-7C42-4907-BA14-48C6290DF7C5}" srcOrd="1" destOrd="0" parTransId="{3301D841-097B-4CA5-AAD3-CA5F9967B98B}" sibTransId="{8E1309A9-ABAD-4B00-8B91-DF714374B4AC}"/>
    <dgm:cxn modelId="{60136D62-6FE8-425B-B036-A836BDB49093}" type="presOf" srcId="{5BDD7DE8-3C92-430E-BFFB-5F69556BE8BE}" destId="{BF61E4CF-60A6-4AFC-8057-8AC5E9012B94}" srcOrd="0" destOrd="0" presId="urn:microsoft.com/office/officeart/2005/8/layout/default"/>
    <dgm:cxn modelId="{B9DA4568-5B50-4BA2-8BB1-F51CB308A533}" srcId="{1069D33B-94E6-4B3C-94E3-517800D72DC1}" destId="{CD4C1564-85BC-4442-AC8A-6A6BB2FACB80}" srcOrd="7" destOrd="0" parTransId="{DB0D09A9-ACA8-422D-8791-BEC7494DB04F}" sibTransId="{2D21D186-5E81-4EAA-9665-30B4F4E606CA}"/>
    <dgm:cxn modelId="{850B1E6C-7703-4564-8108-9167E620E137}" type="presOf" srcId="{1069D33B-94E6-4B3C-94E3-517800D72DC1}" destId="{D3B9CFEF-E498-4E73-A157-41C62EBE892D}" srcOrd="0" destOrd="0" presId="urn:microsoft.com/office/officeart/2005/8/layout/default"/>
    <dgm:cxn modelId="{BF1F4685-3D83-443F-97BC-B1F9A83ED2F4}" srcId="{1069D33B-94E6-4B3C-94E3-517800D72DC1}" destId="{7416A21E-718A-4178-8DE6-6C55D14700EF}" srcOrd="3" destOrd="0" parTransId="{6E1B2C67-3CD9-4B92-870B-A9C8380BF67F}" sibTransId="{2FB8C7F2-ACB5-4D79-9E73-8CB0622CF919}"/>
    <dgm:cxn modelId="{7A1E2391-EA46-4005-BBEC-ED345B2E262C}" srcId="{1069D33B-94E6-4B3C-94E3-517800D72DC1}" destId="{A72DFA25-651F-4BA4-8C9D-1C0F4EC2A4E8}" srcOrd="4" destOrd="0" parTransId="{5ECE0D88-2D76-44FE-A1F4-60B6115F01CE}" sibTransId="{4A27936E-2120-41C0-9D24-C86704BD0D35}"/>
    <dgm:cxn modelId="{7EB54BC6-E0D8-478C-8B97-89599417AED9}" type="presOf" srcId="{A72DFA25-651F-4BA4-8C9D-1C0F4EC2A4E8}" destId="{924D2519-8D83-4C70-98E8-AC9D5EF06F13}" srcOrd="0" destOrd="0" presId="urn:microsoft.com/office/officeart/2005/8/layout/default"/>
    <dgm:cxn modelId="{259619C8-E752-4660-A835-178B3E97A451}" type="presOf" srcId="{CD4C1564-85BC-4442-AC8A-6A6BB2FACB80}" destId="{5EAB99B9-C9BB-477D-87B1-2686779C1431}" srcOrd="0" destOrd="0" presId="urn:microsoft.com/office/officeart/2005/8/layout/default"/>
    <dgm:cxn modelId="{E7E8CDD0-6948-4454-B621-14DA6BD57FF6}" type="presOf" srcId="{AC036C96-6A29-4E01-84F2-A304462FDE3A}" destId="{803E426B-850A-476F-8BCD-B343AF059C69}" srcOrd="0" destOrd="0" presId="urn:microsoft.com/office/officeart/2005/8/layout/default"/>
    <dgm:cxn modelId="{961634D9-60BD-454B-B6AA-3EDA8EF94EB1}" srcId="{1069D33B-94E6-4B3C-94E3-517800D72DC1}" destId="{5BDD7DE8-3C92-430E-BFFB-5F69556BE8BE}" srcOrd="2" destOrd="0" parTransId="{B37390B7-BC29-4156-9196-83514F8A406E}" sibTransId="{E751D67B-529F-4B51-A767-0B1B9BD35543}"/>
    <dgm:cxn modelId="{9525E8E8-9CBC-4695-90C9-0C6ADB698E21}" srcId="{1069D33B-94E6-4B3C-94E3-517800D72DC1}" destId="{AC036C96-6A29-4E01-84F2-A304462FDE3A}" srcOrd="5" destOrd="0" parTransId="{0DA735A3-9764-4180-8394-C5AADFA44885}" sibTransId="{39466B45-8A87-4615-AF13-C7EC0F9C796E}"/>
    <dgm:cxn modelId="{44B0A0E9-7F44-4188-B232-E622876DB9CE}" type="presOf" srcId="{982852AE-CBBC-4AD4-B4D2-88BE7FABE3CC}" destId="{655B3DFE-96C9-4A3D-B3A9-D867BD1BC5BD}" srcOrd="0" destOrd="0" presId="urn:microsoft.com/office/officeart/2005/8/layout/default"/>
    <dgm:cxn modelId="{01CA9024-B455-43DD-8406-CCD60AFC3D9E}" type="presParOf" srcId="{D3B9CFEF-E498-4E73-A157-41C62EBE892D}" destId="{7C7CCAC6-6F83-4F9D-8438-A25C7D57BF5D}" srcOrd="0" destOrd="0" presId="urn:microsoft.com/office/officeart/2005/8/layout/default"/>
    <dgm:cxn modelId="{F981431C-6ADA-4B23-A4F7-4797EA6E0CD6}" type="presParOf" srcId="{D3B9CFEF-E498-4E73-A157-41C62EBE892D}" destId="{4BD36157-2CC1-451F-9D57-CF3DD7561410}" srcOrd="1" destOrd="0" presId="urn:microsoft.com/office/officeart/2005/8/layout/default"/>
    <dgm:cxn modelId="{100F6CC9-9F90-4286-A602-1F1E0A27BB4B}" type="presParOf" srcId="{D3B9CFEF-E498-4E73-A157-41C62EBE892D}" destId="{7879C1A6-AF9A-4C1B-965F-4DEB78D7CB51}" srcOrd="2" destOrd="0" presId="urn:microsoft.com/office/officeart/2005/8/layout/default"/>
    <dgm:cxn modelId="{7D6C7680-4AB3-48C2-9D03-7E8861B789D1}" type="presParOf" srcId="{D3B9CFEF-E498-4E73-A157-41C62EBE892D}" destId="{7A55070A-668F-4491-B207-42BEFC1E714D}" srcOrd="3" destOrd="0" presId="urn:microsoft.com/office/officeart/2005/8/layout/default"/>
    <dgm:cxn modelId="{F55067F3-A2B4-4A65-9140-9B0D49C10844}" type="presParOf" srcId="{D3B9CFEF-E498-4E73-A157-41C62EBE892D}" destId="{BF61E4CF-60A6-4AFC-8057-8AC5E9012B94}" srcOrd="4" destOrd="0" presId="urn:microsoft.com/office/officeart/2005/8/layout/default"/>
    <dgm:cxn modelId="{133487A3-13EE-4F58-B3B1-D2689B8AFFEF}" type="presParOf" srcId="{D3B9CFEF-E498-4E73-A157-41C62EBE892D}" destId="{29506A5F-00E5-4822-A284-5B6CC712AE14}" srcOrd="5" destOrd="0" presId="urn:microsoft.com/office/officeart/2005/8/layout/default"/>
    <dgm:cxn modelId="{9DAC5D8B-9493-470E-8AD5-9164F7CD305C}" type="presParOf" srcId="{D3B9CFEF-E498-4E73-A157-41C62EBE892D}" destId="{1E6E8448-8E52-4F41-8DEA-3D712463486B}" srcOrd="6" destOrd="0" presId="urn:microsoft.com/office/officeart/2005/8/layout/default"/>
    <dgm:cxn modelId="{FF6249FA-90AB-4C24-AB56-A4F8023602E1}" type="presParOf" srcId="{D3B9CFEF-E498-4E73-A157-41C62EBE892D}" destId="{94780177-2A29-4E0C-A660-59FBDA8CFEFA}" srcOrd="7" destOrd="0" presId="urn:microsoft.com/office/officeart/2005/8/layout/default"/>
    <dgm:cxn modelId="{CBBADD72-8C0F-4FEF-8376-4C8F1F7C9077}" type="presParOf" srcId="{D3B9CFEF-E498-4E73-A157-41C62EBE892D}" destId="{924D2519-8D83-4C70-98E8-AC9D5EF06F13}" srcOrd="8" destOrd="0" presId="urn:microsoft.com/office/officeart/2005/8/layout/default"/>
    <dgm:cxn modelId="{24E1383B-0FD5-4C27-8081-CAE06C8E78E5}" type="presParOf" srcId="{D3B9CFEF-E498-4E73-A157-41C62EBE892D}" destId="{2BE706DA-ACE5-40B9-BA37-E5BE8D813243}" srcOrd="9" destOrd="0" presId="urn:microsoft.com/office/officeart/2005/8/layout/default"/>
    <dgm:cxn modelId="{1F974467-6F6E-4000-A04D-04FC34A9DB00}" type="presParOf" srcId="{D3B9CFEF-E498-4E73-A157-41C62EBE892D}" destId="{803E426B-850A-476F-8BCD-B343AF059C69}" srcOrd="10" destOrd="0" presId="urn:microsoft.com/office/officeart/2005/8/layout/default"/>
    <dgm:cxn modelId="{85D6DA57-B155-41A3-9C95-5F3CB656E216}" type="presParOf" srcId="{D3B9CFEF-E498-4E73-A157-41C62EBE892D}" destId="{4B58C905-2FFC-4CEC-9546-BFD7ED6D5DFB}" srcOrd="11" destOrd="0" presId="urn:microsoft.com/office/officeart/2005/8/layout/default"/>
    <dgm:cxn modelId="{381135B0-9A4E-4FDC-B902-BC6EA6AA7FA6}" type="presParOf" srcId="{D3B9CFEF-E498-4E73-A157-41C62EBE892D}" destId="{DE107325-1A67-4BA8-BE9E-EB3714DD5CEE}" srcOrd="12" destOrd="0" presId="urn:microsoft.com/office/officeart/2005/8/layout/default"/>
    <dgm:cxn modelId="{8A35A3A1-B005-47C8-A810-2582EF30D846}" type="presParOf" srcId="{D3B9CFEF-E498-4E73-A157-41C62EBE892D}" destId="{8EE898C2-2C03-484F-92A2-3AEFF4D0FBEA}" srcOrd="13" destOrd="0" presId="urn:microsoft.com/office/officeart/2005/8/layout/default"/>
    <dgm:cxn modelId="{A234BD4E-E981-40F1-B79D-09E2A9FC8CEF}" type="presParOf" srcId="{D3B9CFEF-E498-4E73-A157-41C62EBE892D}" destId="{5EAB99B9-C9BB-477D-87B1-2686779C1431}" srcOrd="14" destOrd="0" presId="urn:microsoft.com/office/officeart/2005/8/layout/default"/>
    <dgm:cxn modelId="{CEB36C70-B80D-4F44-9C16-4EFD24260797}" type="presParOf" srcId="{D3B9CFEF-E498-4E73-A157-41C62EBE892D}" destId="{4F2BD404-1A88-4703-A277-0B91E0D7B7D9}" srcOrd="15" destOrd="0" presId="urn:microsoft.com/office/officeart/2005/8/layout/default"/>
    <dgm:cxn modelId="{196154AA-1B0A-4025-8594-3DBB9791516A}" type="presParOf" srcId="{D3B9CFEF-E498-4E73-A157-41C62EBE892D}" destId="{655B3DFE-96C9-4A3D-B3A9-D867BD1BC5BD}"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CCAC6-6F83-4F9D-8438-A25C7D57BF5D}">
      <dsp:nvSpPr>
        <dsp:cNvPr id="0" name=""/>
        <dsp:cNvSpPr/>
      </dsp:nvSpPr>
      <dsp:spPr>
        <a:xfrm>
          <a:off x="468325" y="1012"/>
          <a:ext cx="1599519" cy="959711"/>
        </a:xfrm>
        <a:prstGeom prst="rect">
          <a:avLst/>
        </a:prstGeom>
        <a:solidFill>
          <a:srgbClr val="445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Gadugi" panose="020B0502040204020203" pitchFamily="34" charset="0"/>
              <a:ea typeface="Gadugi" panose="020B0502040204020203" pitchFamily="34" charset="0"/>
            </a:rPr>
            <a:t>Equity</a:t>
          </a:r>
        </a:p>
      </dsp:txBody>
      <dsp:txXfrm>
        <a:off x="468325" y="1012"/>
        <a:ext cx="1599519" cy="959711"/>
      </dsp:txXfrm>
    </dsp:sp>
    <dsp:sp modelId="{7879C1A6-AF9A-4C1B-965F-4DEB78D7CB51}">
      <dsp:nvSpPr>
        <dsp:cNvPr id="0" name=""/>
        <dsp:cNvSpPr/>
      </dsp:nvSpPr>
      <dsp:spPr>
        <a:xfrm>
          <a:off x="2227796" y="1012"/>
          <a:ext cx="1599519" cy="959711"/>
        </a:xfrm>
        <a:prstGeom prst="rec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Gadugi" panose="020B0502040204020203" pitchFamily="34" charset="0"/>
              <a:ea typeface="Gadugi" panose="020B0502040204020203" pitchFamily="34" charset="0"/>
            </a:rPr>
            <a:t>Learning Together </a:t>
          </a:r>
        </a:p>
      </dsp:txBody>
      <dsp:txXfrm>
        <a:off x="2227796" y="1012"/>
        <a:ext cx="1599519" cy="959711"/>
      </dsp:txXfrm>
    </dsp:sp>
    <dsp:sp modelId="{BF61E4CF-60A6-4AFC-8057-8AC5E9012B94}">
      <dsp:nvSpPr>
        <dsp:cNvPr id="0" name=""/>
        <dsp:cNvSpPr/>
      </dsp:nvSpPr>
      <dsp:spPr>
        <a:xfrm>
          <a:off x="3987267" y="1012"/>
          <a:ext cx="1599519" cy="959711"/>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Gadugi" panose="020B0502040204020203" pitchFamily="34" charset="0"/>
              <a:ea typeface="Gadugi" panose="020B0502040204020203" pitchFamily="34" charset="0"/>
            </a:rPr>
            <a:t>Sustainability </a:t>
          </a:r>
        </a:p>
      </dsp:txBody>
      <dsp:txXfrm>
        <a:off x="3987267" y="1012"/>
        <a:ext cx="1599519" cy="959711"/>
      </dsp:txXfrm>
    </dsp:sp>
    <dsp:sp modelId="{1E6E8448-8E52-4F41-8DEA-3D712463486B}">
      <dsp:nvSpPr>
        <dsp:cNvPr id="0" name=""/>
        <dsp:cNvSpPr/>
      </dsp:nvSpPr>
      <dsp:spPr>
        <a:xfrm>
          <a:off x="468325" y="1120676"/>
          <a:ext cx="1599519" cy="959711"/>
        </a:xfrm>
        <a:prstGeom prst="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Gadugi" panose="020B0502040204020203" pitchFamily="34" charset="0"/>
              <a:ea typeface="Gadugi" panose="020B0502040204020203" pitchFamily="34" charset="0"/>
            </a:rPr>
            <a:t>Children's Rights </a:t>
          </a:r>
        </a:p>
      </dsp:txBody>
      <dsp:txXfrm>
        <a:off x="468325" y="1120676"/>
        <a:ext cx="1599519" cy="959711"/>
      </dsp:txXfrm>
    </dsp:sp>
    <dsp:sp modelId="{924D2519-8D83-4C70-98E8-AC9D5EF06F13}">
      <dsp:nvSpPr>
        <dsp:cNvPr id="0" name=""/>
        <dsp:cNvSpPr/>
      </dsp:nvSpPr>
      <dsp:spPr>
        <a:xfrm>
          <a:off x="2227796" y="1120676"/>
          <a:ext cx="1599519" cy="959711"/>
        </a:xfrm>
        <a:prstGeom prst="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Gadugi" panose="020B0502040204020203" pitchFamily="34" charset="0"/>
              <a:ea typeface="Gadugi" panose="020B0502040204020203" pitchFamily="34" charset="0"/>
            </a:rPr>
            <a:t>Inclusion</a:t>
          </a:r>
        </a:p>
      </dsp:txBody>
      <dsp:txXfrm>
        <a:off x="2227796" y="1120676"/>
        <a:ext cx="1599519" cy="959711"/>
      </dsp:txXfrm>
    </dsp:sp>
    <dsp:sp modelId="{803E426B-850A-476F-8BCD-B343AF059C69}">
      <dsp:nvSpPr>
        <dsp:cNvPr id="0" name=""/>
        <dsp:cNvSpPr/>
      </dsp:nvSpPr>
      <dsp:spPr>
        <a:xfrm>
          <a:off x="3987267" y="1120676"/>
          <a:ext cx="1599519" cy="959711"/>
        </a:xfrm>
        <a:prstGeom prst="rect">
          <a:avLst/>
        </a:prstGeom>
        <a:solidFill>
          <a:schemeClr val="accent6">
            <a:lumMod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Gadugi" panose="020B0502040204020203" pitchFamily="34" charset="0"/>
              <a:ea typeface="Gadugi" panose="020B0502040204020203" pitchFamily="34" charset="0"/>
            </a:rPr>
            <a:t>Teaching, Learning and  Assessment</a:t>
          </a:r>
        </a:p>
      </dsp:txBody>
      <dsp:txXfrm>
        <a:off x="3987267" y="1120676"/>
        <a:ext cx="1599519" cy="959711"/>
      </dsp:txXfrm>
    </dsp:sp>
    <dsp:sp modelId="{DE107325-1A67-4BA8-BE9E-EB3714DD5CEE}">
      <dsp:nvSpPr>
        <dsp:cNvPr id="0" name=""/>
        <dsp:cNvSpPr/>
      </dsp:nvSpPr>
      <dsp:spPr>
        <a:xfrm>
          <a:off x="468325" y="2240339"/>
          <a:ext cx="1599519" cy="959711"/>
        </a:xfrm>
        <a:prstGeom prst="rect">
          <a:avLst/>
        </a:prstGeom>
        <a:solidFill>
          <a:srgbClr val="ED7D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Gadugi" panose="020B0502040204020203" pitchFamily="34" charset="0"/>
              <a:ea typeface="Gadugi" panose="020B0502040204020203" pitchFamily="34" charset="0"/>
            </a:rPr>
            <a:t>Health and Wellbeing </a:t>
          </a:r>
        </a:p>
      </dsp:txBody>
      <dsp:txXfrm>
        <a:off x="468325" y="2240339"/>
        <a:ext cx="1599519" cy="959711"/>
      </dsp:txXfrm>
    </dsp:sp>
    <dsp:sp modelId="{5EAB99B9-C9BB-477D-87B1-2686779C1431}">
      <dsp:nvSpPr>
        <dsp:cNvPr id="0" name=""/>
        <dsp:cNvSpPr/>
      </dsp:nvSpPr>
      <dsp:spPr>
        <a:xfrm>
          <a:off x="2227796" y="2240339"/>
          <a:ext cx="1599519" cy="95971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latin typeface="Gadugi" panose="020B0502040204020203" pitchFamily="34" charset="0"/>
              <a:ea typeface="Gadugi" panose="020B0502040204020203" pitchFamily="34" charset="0"/>
            </a:rPr>
            <a:t>Curriculum Pathways</a:t>
          </a:r>
          <a:endParaRPr lang="en-GB" sz="1800" kern="1200" dirty="0">
            <a:latin typeface="Gadugi" panose="020B0502040204020203" pitchFamily="34" charset="0"/>
            <a:ea typeface="Gadugi" panose="020B0502040204020203" pitchFamily="34" charset="0"/>
          </a:endParaRPr>
        </a:p>
      </dsp:txBody>
      <dsp:txXfrm>
        <a:off x="2227796" y="2240339"/>
        <a:ext cx="1599519" cy="959711"/>
      </dsp:txXfrm>
    </dsp:sp>
    <dsp:sp modelId="{655B3DFE-96C9-4A3D-B3A9-D867BD1BC5BD}">
      <dsp:nvSpPr>
        <dsp:cNvPr id="0" name=""/>
        <dsp:cNvSpPr/>
      </dsp:nvSpPr>
      <dsp:spPr>
        <a:xfrm>
          <a:off x="3987267" y="2240339"/>
          <a:ext cx="1599519" cy="959711"/>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Gadugi" panose="020B0502040204020203" pitchFamily="34" charset="0"/>
              <a:ea typeface="Gadugi" panose="020B0502040204020203" pitchFamily="34" charset="0"/>
            </a:rPr>
            <a:t>Leadership</a:t>
          </a:r>
        </a:p>
      </dsp:txBody>
      <dsp:txXfrm>
        <a:off x="3987267" y="2240339"/>
        <a:ext cx="1599519" cy="9597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5A9E2-C1B5-4919-A123-00927788AC5E}" type="datetimeFigureOut">
              <a:rPr lang="en-GB" smtClean="0"/>
              <a:t>11/07/2023</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0173F-9CCF-42C6-B6DD-71269B2AD7C8}" type="slidenum">
              <a:rPr lang="en-GB" smtClean="0"/>
              <a:t>‹#›</a:t>
            </a:fld>
            <a:endParaRPr lang="en-GB"/>
          </a:p>
        </p:txBody>
      </p:sp>
    </p:spTree>
    <p:extLst>
      <p:ext uri="{BB962C8B-B14F-4D97-AF65-F5344CB8AC3E}">
        <p14:creationId xmlns:p14="http://schemas.microsoft.com/office/powerpoint/2010/main" val="316129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798C5307-140F-447F-BCBA-BB92E3A2906B}" type="slidenum">
              <a:rPr lang="en-GB" smtClean="0"/>
              <a:t>1</a:t>
            </a:fld>
            <a:endParaRPr lang="en-GB"/>
          </a:p>
        </p:txBody>
      </p:sp>
    </p:spTree>
    <p:extLst>
      <p:ext uri="{BB962C8B-B14F-4D97-AF65-F5344CB8AC3E}">
        <p14:creationId xmlns:p14="http://schemas.microsoft.com/office/powerpoint/2010/main" val="103989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6F34B-F6B6-464E-9764-6DD26DB46E7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538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6F34B-F6B6-464E-9764-6DD26DB46E7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7801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6F34B-F6B6-464E-9764-6DD26DB46E7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006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6F34B-F6B6-464E-9764-6DD26DB46E7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3580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6F34B-F6B6-464E-9764-6DD26DB46E7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34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6F34B-F6B6-464E-9764-6DD26DB46E7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0943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6F34B-F6B6-464E-9764-6DD26DB46E7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9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6F34B-F6B6-464E-9764-6DD26DB46E7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119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6F34B-F6B6-464E-9764-6DD26DB46E7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497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6F34B-F6B6-464E-9764-6DD26DB46E7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329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6F34B-F6B6-464E-9764-6DD26DB46E7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6312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A41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6B5ACED-3F74-447C-9359-22FAACAB3238}"/>
              </a:ext>
            </a:extLst>
          </p:cNvPr>
          <p:cNvSpPr>
            <a:spLocks noGrp="1"/>
          </p:cNvSpPr>
          <p:nvPr>
            <p:ph type="subTitle" idx="1" hasCustomPrompt="1"/>
          </p:nvPr>
        </p:nvSpPr>
        <p:spPr>
          <a:xfrm>
            <a:off x="1360229" y="3624961"/>
            <a:ext cx="7799125" cy="1655762"/>
          </a:xfrm>
          <a:noFill/>
          <a:ln>
            <a:noFill/>
          </a:ln>
        </p:spPr>
        <p:txBody>
          <a:bodyPr>
            <a:normAutofit/>
          </a:bodyPr>
          <a:lstStyle>
            <a:lvl1pPr marL="0" indent="0" algn="l">
              <a:lnSpc>
                <a:spcPct val="100000"/>
              </a:lnSpc>
              <a:spcAft>
                <a:spcPts val="1950"/>
              </a:spcAft>
              <a:buNone/>
              <a:defRPr sz="3088" u="none">
                <a:solidFill>
                  <a:schemeClr val="bg1"/>
                </a:solidFill>
                <a:latin typeface="+mn-lt"/>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Click to edit subtitle</a:t>
            </a:r>
            <a:endParaRPr lang="en-GB" dirty="0"/>
          </a:p>
        </p:txBody>
      </p:sp>
      <p:pic>
        <p:nvPicPr>
          <p:cNvPr id="9" name="Picture 8">
            <a:extLst>
              <a:ext uri="{FF2B5EF4-FFF2-40B4-BE49-F238E27FC236}">
                <a16:creationId xmlns:a16="http://schemas.microsoft.com/office/drawing/2014/main" id="{C9FCBFFB-DF3F-4107-BC58-6698D041CFB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115842" y="5981521"/>
            <a:ext cx="2340297" cy="876479"/>
          </a:xfrm>
          <a:prstGeom prst="rect">
            <a:avLst/>
          </a:prstGeom>
        </p:spPr>
      </p:pic>
      <p:sp>
        <p:nvSpPr>
          <p:cNvPr id="5" name="Title 1">
            <a:extLst>
              <a:ext uri="{FF2B5EF4-FFF2-40B4-BE49-F238E27FC236}">
                <a16:creationId xmlns:a16="http://schemas.microsoft.com/office/drawing/2014/main" id="{8B43F0A6-580D-4D5A-9ED1-8B7926CFD45C}"/>
              </a:ext>
            </a:extLst>
          </p:cNvPr>
          <p:cNvSpPr>
            <a:spLocks noGrp="1"/>
          </p:cNvSpPr>
          <p:nvPr>
            <p:ph type="ctrTitle" hasCustomPrompt="1"/>
          </p:nvPr>
        </p:nvSpPr>
        <p:spPr>
          <a:xfrm>
            <a:off x="1349140" y="1189277"/>
            <a:ext cx="7810215" cy="1705058"/>
          </a:xfrm>
        </p:spPr>
        <p:txBody>
          <a:bodyPr anchor="b">
            <a:noAutofit/>
          </a:bodyPr>
          <a:lstStyle>
            <a:lvl1pPr algn="l">
              <a:defRPr sz="4875" b="1" i="0" baseline="0">
                <a:solidFill>
                  <a:schemeClr val="bg1"/>
                </a:solidFill>
                <a:latin typeface="+mj-lt"/>
              </a:defRPr>
            </a:lvl1pPr>
          </a:lstStyle>
          <a:p>
            <a:r>
              <a:rPr lang="en-US" dirty="0"/>
              <a:t>Click to edit title</a:t>
            </a:r>
            <a:endParaRPr lang="en-GB" dirty="0"/>
          </a:p>
        </p:txBody>
      </p:sp>
    </p:spTree>
    <p:extLst>
      <p:ext uri="{BB962C8B-B14F-4D97-AF65-F5344CB8AC3E}">
        <p14:creationId xmlns:p14="http://schemas.microsoft.com/office/powerpoint/2010/main" val="2502146757"/>
      </p:ext>
    </p:extLst>
  </p:cSld>
  <p:clrMapOvr>
    <a:masterClrMapping/>
  </p:clrMapOvr>
  <p:extLst>
    <p:ext uri="{DCECCB84-F9BA-43D5-87BE-67443E8EF086}">
      <p15:sldGuideLst xmlns:p15="http://schemas.microsoft.com/office/powerpoint/2012/main">
        <p15:guide id="1" orient="horz" pos="1570" userDrawn="1">
          <p15:clr>
            <a:srgbClr val="FBAE40"/>
          </p15:clr>
        </p15:guide>
        <p15:guide id="2" pos="57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BC97792-6ACE-4392-928D-06F3BFB000E3}"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6D15BD-9DC5-4A02-8CC4-45406D8B55DB}" type="slidenum">
              <a:rPr lang="en-GB" smtClean="0"/>
              <a:t>‹#›</a:t>
            </a:fld>
            <a:endParaRPr lang="en-GB"/>
          </a:p>
        </p:txBody>
      </p:sp>
    </p:spTree>
    <p:extLst>
      <p:ext uri="{BB962C8B-B14F-4D97-AF65-F5344CB8AC3E}">
        <p14:creationId xmlns:p14="http://schemas.microsoft.com/office/powerpoint/2010/main" val="203024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BC97792-6ACE-4392-928D-06F3BFB000E3}"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6D15BD-9DC5-4A02-8CC4-45406D8B55DB}" type="slidenum">
              <a:rPr lang="en-GB" smtClean="0"/>
              <a:t>‹#›</a:t>
            </a:fld>
            <a:endParaRPr lang="en-GB"/>
          </a:p>
        </p:txBody>
      </p:sp>
    </p:spTree>
    <p:extLst>
      <p:ext uri="{BB962C8B-B14F-4D97-AF65-F5344CB8AC3E}">
        <p14:creationId xmlns:p14="http://schemas.microsoft.com/office/powerpoint/2010/main" val="862644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BC97792-6ACE-4392-928D-06F3BFB000E3}"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6D15BD-9DC5-4A02-8CC4-45406D8B55DB}" type="slidenum">
              <a:rPr lang="en-GB" smtClean="0"/>
              <a:t>‹#›</a:t>
            </a:fld>
            <a:endParaRPr lang="en-GB"/>
          </a:p>
        </p:txBody>
      </p:sp>
    </p:spTree>
    <p:extLst>
      <p:ext uri="{BB962C8B-B14F-4D97-AF65-F5344CB8AC3E}">
        <p14:creationId xmlns:p14="http://schemas.microsoft.com/office/powerpoint/2010/main" val="886377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BC97792-6ACE-4392-928D-06F3BFB000E3}" type="datetimeFigureOut">
              <a:rPr lang="en-GB" smtClean="0"/>
              <a:t>11/07/2023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6D15BD-9DC5-4A02-8CC4-45406D8B55DB}" type="slidenum">
              <a:rPr lang="en-GB" smtClean="0"/>
              <a:t>‹#›</a:t>
            </a:fld>
            <a:endParaRPr lang="en-GB"/>
          </a:p>
        </p:txBody>
      </p:sp>
    </p:spTree>
    <p:extLst>
      <p:ext uri="{BB962C8B-B14F-4D97-AF65-F5344CB8AC3E}">
        <p14:creationId xmlns:p14="http://schemas.microsoft.com/office/powerpoint/2010/main" val="1074182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BC97792-6ACE-4392-928D-06F3BFB000E3}" type="datetimeFigureOut">
              <a:rPr lang="en-GB" smtClean="0"/>
              <a:t>11/07/2023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6D15BD-9DC5-4A02-8CC4-45406D8B55DB}" type="slidenum">
              <a:rPr lang="en-GB" smtClean="0"/>
              <a:t>‹#›</a:t>
            </a:fld>
            <a:endParaRPr lang="en-GB"/>
          </a:p>
        </p:txBody>
      </p:sp>
    </p:spTree>
    <p:extLst>
      <p:ext uri="{BB962C8B-B14F-4D97-AF65-F5344CB8AC3E}">
        <p14:creationId xmlns:p14="http://schemas.microsoft.com/office/powerpoint/2010/main" val="3160755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Picture 4" descr="Logo&#10;&#10;Description automatically generated">
            <a:extLst>
              <a:ext uri="{FF2B5EF4-FFF2-40B4-BE49-F238E27FC236}">
                <a16:creationId xmlns:a16="http://schemas.microsoft.com/office/drawing/2014/main" id="{CB1BB12B-6DB1-6ADB-51F9-88CFF16D105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01"/>
          <a:stretch/>
        </p:blipFill>
        <p:spPr>
          <a:xfrm>
            <a:off x="3463698" y="5598368"/>
            <a:ext cx="6442303" cy="1259633"/>
          </a:xfrm>
          <a:prstGeom prst="rect">
            <a:avLst/>
          </a:prstGeom>
          <a:solidFill>
            <a:schemeClr val="bg1">
              <a:lumMod val="85000"/>
            </a:schemeClr>
          </a:solidFill>
        </p:spPr>
      </p:pic>
    </p:spTree>
    <p:extLst>
      <p:ext uri="{BB962C8B-B14F-4D97-AF65-F5344CB8AC3E}">
        <p14:creationId xmlns:p14="http://schemas.microsoft.com/office/powerpoint/2010/main" val="65861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BC97792-6ACE-4392-928D-06F3BFB000E3}"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6D15BD-9DC5-4A02-8CC4-45406D8B55DB}" type="slidenum">
              <a:rPr lang="en-GB" smtClean="0"/>
              <a:t>‹#›</a:t>
            </a:fld>
            <a:endParaRPr lang="en-GB"/>
          </a:p>
        </p:txBody>
      </p:sp>
    </p:spTree>
    <p:extLst>
      <p:ext uri="{BB962C8B-B14F-4D97-AF65-F5344CB8AC3E}">
        <p14:creationId xmlns:p14="http://schemas.microsoft.com/office/powerpoint/2010/main" val="3814191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BC97792-6ACE-4392-928D-06F3BFB000E3}"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6D15BD-9DC5-4A02-8CC4-45406D8B55DB}" type="slidenum">
              <a:rPr lang="en-GB" smtClean="0"/>
              <a:t>‹#›</a:t>
            </a:fld>
            <a:endParaRPr lang="en-GB"/>
          </a:p>
        </p:txBody>
      </p:sp>
    </p:spTree>
    <p:extLst>
      <p:ext uri="{BB962C8B-B14F-4D97-AF65-F5344CB8AC3E}">
        <p14:creationId xmlns:p14="http://schemas.microsoft.com/office/powerpoint/2010/main" val="836227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BC97792-6ACE-4392-928D-06F3BFB000E3}"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6D15BD-9DC5-4A02-8CC4-45406D8B55DB}" type="slidenum">
              <a:rPr lang="en-GB" smtClean="0"/>
              <a:t>‹#›</a:t>
            </a:fld>
            <a:endParaRPr lang="en-GB"/>
          </a:p>
        </p:txBody>
      </p:sp>
    </p:spTree>
    <p:extLst>
      <p:ext uri="{BB962C8B-B14F-4D97-AF65-F5344CB8AC3E}">
        <p14:creationId xmlns:p14="http://schemas.microsoft.com/office/powerpoint/2010/main" val="3750170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BC97792-6ACE-4392-928D-06F3BFB000E3}"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6D15BD-9DC5-4A02-8CC4-45406D8B55DB}" type="slidenum">
              <a:rPr lang="en-GB" smtClean="0"/>
              <a:t>‹#›</a:t>
            </a:fld>
            <a:endParaRPr lang="en-GB"/>
          </a:p>
        </p:txBody>
      </p:sp>
    </p:spTree>
    <p:extLst>
      <p:ext uri="{BB962C8B-B14F-4D97-AF65-F5344CB8AC3E}">
        <p14:creationId xmlns:p14="http://schemas.microsoft.com/office/powerpoint/2010/main" val="226318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alternativ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C8967-0C23-4E7C-ADE4-F19785F489EF}"/>
              </a:ext>
            </a:extLst>
          </p:cNvPr>
          <p:cNvSpPr/>
          <p:nvPr userDrawn="1"/>
        </p:nvSpPr>
        <p:spPr>
          <a:xfrm>
            <a:off x="0" y="3423684"/>
            <a:ext cx="9906000" cy="3434316"/>
          </a:xfrm>
          <a:prstGeom prst="rect">
            <a:avLst/>
          </a:prstGeom>
          <a:solidFill>
            <a:srgbClr val="6D3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2" name="Title 1">
            <a:extLst>
              <a:ext uri="{FF2B5EF4-FFF2-40B4-BE49-F238E27FC236}">
                <a16:creationId xmlns:a16="http://schemas.microsoft.com/office/drawing/2014/main" id="{3E105D6A-E09C-4BB3-90DA-F4C19668A4EC}"/>
              </a:ext>
            </a:extLst>
          </p:cNvPr>
          <p:cNvSpPr>
            <a:spLocks noGrp="1"/>
          </p:cNvSpPr>
          <p:nvPr>
            <p:ph type="ctrTitle" hasCustomPrompt="1"/>
          </p:nvPr>
        </p:nvSpPr>
        <p:spPr>
          <a:xfrm>
            <a:off x="1321988" y="1209358"/>
            <a:ext cx="7873309" cy="1705058"/>
          </a:xfrm>
        </p:spPr>
        <p:txBody>
          <a:bodyPr anchor="b">
            <a:noAutofit/>
          </a:bodyPr>
          <a:lstStyle>
            <a:lvl1pPr algn="l">
              <a:defRPr sz="4875">
                <a:solidFill>
                  <a:srgbClr val="000000"/>
                </a:solidFill>
              </a:defRPr>
            </a:lvl1pPr>
          </a:lstStyle>
          <a:p>
            <a:r>
              <a:rPr lang="en-US" dirty="0"/>
              <a:t>Click to edit alternative title slide</a:t>
            </a:r>
            <a:endParaRPr lang="en-GB" dirty="0"/>
          </a:p>
        </p:txBody>
      </p:sp>
      <p:sp>
        <p:nvSpPr>
          <p:cNvPr id="3" name="Subtitle 2">
            <a:extLst>
              <a:ext uri="{FF2B5EF4-FFF2-40B4-BE49-F238E27FC236}">
                <a16:creationId xmlns:a16="http://schemas.microsoft.com/office/drawing/2014/main" id="{06B5ACED-3F74-447C-9359-22FAACAB3238}"/>
              </a:ext>
            </a:extLst>
          </p:cNvPr>
          <p:cNvSpPr>
            <a:spLocks noGrp="1"/>
          </p:cNvSpPr>
          <p:nvPr>
            <p:ph type="subTitle" idx="1" hasCustomPrompt="1"/>
          </p:nvPr>
        </p:nvSpPr>
        <p:spPr>
          <a:xfrm>
            <a:off x="1358678" y="3637367"/>
            <a:ext cx="7833169" cy="1655762"/>
          </a:xfrm>
          <a:ln>
            <a:noFill/>
          </a:ln>
        </p:spPr>
        <p:txBody>
          <a:bodyPr>
            <a:normAutofit/>
          </a:bodyPr>
          <a:lstStyle>
            <a:lvl1pPr marL="0" indent="0" algn="l">
              <a:lnSpc>
                <a:spcPct val="100000"/>
              </a:lnSpc>
              <a:spcAft>
                <a:spcPts val="1950"/>
              </a:spcAft>
              <a:buNone/>
              <a:defRPr sz="3088" u="none">
                <a:solidFill>
                  <a:schemeClr val="bg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Click to edit alternative subtitle</a:t>
            </a:r>
            <a:endParaRPr lang="en-GB" dirty="0"/>
          </a:p>
        </p:txBody>
      </p:sp>
      <p:pic>
        <p:nvPicPr>
          <p:cNvPr id="11" name="Picture 10">
            <a:extLst>
              <a:ext uri="{FF2B5EF4-FFF2-40B4-BE49-F238E27FC236}">
                <a16:creationId xmlns:a16="http://schemas.microsoft.com/office/drawing/2014/main" id="{1C355CC8-7BAC-4E77-A33B-BAC8FEAABCF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115842" y="5585975"/>
            <a:ext cx="2340297" cy="1284904"/>
          </a:xfrm>
          <a:prstGeom prst="rect">
            <a:avLst/>
          </a:prstGeom>
        </p:spPr>
      </p:pic>
    </p:spTree>
    <p:extLst>
      <p:ext uri="{BB962C8B-B14F-4D97-AF65-F5344CB8AC3E}">
        <p14:creationId xmlns:p14="http://schemas.microsoft.com/office/powerpoint/2010/main" val="41739748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047" userDrawn="1">
          <p15:clr>
            <a:srgbClr val="FBAE40"/>
          </p15:clr>
        </p15:guide>
        <p15:guide id="2" pos="57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9906000" cy="6858000"/>
          </a:xfrm>
          <a:noFill/>
        </p:spPr>
        <p:txBody>
          <a:bodyPr rtlCol="0"/>
          <a:lstStyle>
            <a:lvl1pPr marL="0" indent="0" algn="ctr">
              <a:buNone/>
              <a:defRPr/>
            </a:lvl1pPr>
          </a:lstStyle>
          <a:p>
            <a:pPr rtl="0"/>
            <a:r>
              <a:rPr lang="en-GB" noProof="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956829" y="-2"/>
            <a:ext cx="8949171"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rtlCol="0">
            <a:normAutofit/>
          </a:bodyPr>
          <a:lstStyle>
            <a:lvl1pPr algn="r">
              <a:defRPr sz="4875">
                <a:solidFill>
                  <a:schemeClr val="bg1"/>
                </a:solidFill>
              </a:defRPr>
            </a:lvl1pPr>
          </a:lstStyle>
          <a:p>
            <a:pPr algn="r" rtl="0"/>
            <a:r>
              <a:rPr lang="en-US" noProof="0">
                <a:solidFill>
                  <a:srgbClr val="FFFFFF"/>
                </a:solidFill>
                <a:effectLst>
                  <a:outerShdw blurRad="38100" dist="38100" dir="2700000" algn="tl">
                    <a:srgbClr val="000000">
                      <a:alpha val="43137"/>
                    </a:srgbClr>
                  </a:outerShdw>
                </a:effectLst>
              </a:rPr>
              <a:t>Click to edit Master title style</a:t>
            </a:r>
            <a:endParaRPr lang="en-GB" noProof="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2634096" y="4089656"/>
            <a:ext cx="7271903"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rtlCol="0" anchor="t">
            <a:normAutofit/>
          </a:bodyPr>
          <a:lstStyle>
            <a:lvl1pPr marL="0" indent="0" algn="r">
              <a:buNone/>
              <a:defRPr sz="2275" b="1" baseline="0">
                <a:solidFill>
                  <a:schemeClr val="bg1"/>
                </a:solidFill>
              </a:defRPr>
            </a:lvl1pPr>
          </a:lstStyle>
          <a:p>
            <a:pPr algn="r" rtl="0"/>
            <a:r>
              <a:rPr lang="en-US" noProof="0">
                <a:solidFill>
                  <a:srgbClr val="FFFFFF"/>
                </a:solidFill>
                <a:effectLst>
                  <a:outerShdw blurRad="38100" dist="38100" dir="2700000" algn="tl">
                    <a:srgbClr val="000000">
                      <a:alpha val="43137"/>
                    </a:srgbClr>
                  </a:outerShdw>
                </a:effectLst>
              </a:rPr>
              <a:t>Click to edit Master subtitle style</a:t>
            </a:r>
            <a:endParaRPr lang="en-GB" noProof="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163449" y="6356351"/>
            <a:ext cx="3930206" cy="365125"/>
          </a:xfrm>
        </p:spPr>
        <p:txBody>
          <a:bodyPr rtlCol="0"/>
          <a:lstStyle>
            <a:lvl1pPr>
              <a:defRPr>
                <a:solidFill>
                  <a:schemeClr val="bg1"/>
                </a:solidFill>
              </a:defRPr>
            </a:lvl1pPr>
          </a:lstStyle>
          <a:p>
            <a:pPr rtl="0">
              <a:defRPr/>
            </a:pPr>
            <a:r>
              <a:rPr lang="en-GB" noProof="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5698427" y="6355081"/>
            <a:ext cx="3536442" cy="365125"/>
          </a:xfrm>
        </p:spPr>
        <p:txBody>
          <a:bodyPr rtlCol="0"/>
          <a:lstStyle>
            <a:lvl1pPr>
              <a:defRPr>
                <a:solidFill>
                  <a:schemeClr val="bg1"/>
                </a:solidFill>
              </a:defRPr>
            </a:lvl1pPr>
          </a:lstStyle>
          <a:p>
            <a:pPr rtl="0">
              <a:defRPr/>
            </a:pPr>
            <a:r>
              <a:rPr lang="en-GB" noProof="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9234868" y="6356351"/>
            <a:ext cx="512636" cy="365125"/>
          </a:xfrm>
        </p:spPr>
        <p:txBody>
          <a:bodyPr rtlCol="0"/>
          <a:lstStyle>
            <a:lvl1pPr>
              <a:defRPr>
                <a:solidFill>
                  <a:schemeClr val="bg1"/>
                </a:solidFill>
              </a:defRPr>
            </a:lvl1pPr>
          </a:lstStyle>
          <a:p>
            <a:pPr rtl="0">
              <a:defRPr/>
            </a:pPr>
            <a:fld id="{CD6D940D-6D44-4DF9-9322-B4B11F7EDCD0}" type="slidenum">
              <a:rPr lang="en-GB" noProof="0" smtClean="0">
                <a:effectLst>
                  <a:outerShdw blurRad="38100" dist="38100" dir="2700000" algn="tl">
                    <a:srgbClr val="000000">
                      <a:alpha val="43137"/>
                    </a:srgbClr>
                  </a:outerShdw>
                </a:effectLst>
              </a:rPr>
              <a:pPr>
                <a:defRPr/>
              </a:pPr>
              <a:t>‹#›</a:t>
            </a:fld>
            <a:endParaRPr lang="en-GB" noProof="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764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no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F192-8385-4693-8FE6-2ADCBE71E074}"/>
              </a:ext>
            </a:extLst>
          </p:cNvPr>
          <p:cNvSpPr>
            <a:spLocks noGrp="1"/>
          </p:cNvSpPr>
          <p:nvPr>
            <p:ph type="title" hasCustomPrompt="1"/>
          </p:nvPr>
        </p:nvSpPr>
        <p:spPr>
          <a:xfrm>
            <a:off x="2031391" y="338668"/>
            <a:ext cx="7172318" cy="1223433"/>
          </a:xfrm>
        </p:spPr>
        <p:txBody>
          <a:bodyPr>
            <a:normAutofit/>
          </a:bodyPr>
          <a:lstStyle>
            <a:lvl1pPr>
              <a:defRPr sz="3088">
                <a:solidFill>
                  <a:srgbClr val="6D3465"/>
                </a:solidFill>
              </a:defRPr>
            </a:lvl1pPr>
          </a:lstStyle>
          <a:p>
            <a:r>
              <a:rPr lang="en-US" dirty="0"/>
              <a:t>Click to edit title</a:t>
            </a:r>
            <a:endParaRPr lang="en-GB" dirty="0"/>
          </a:p>
        </p:txBody>
      </p:sp>
      <p:sp>
        <p:nvSpPr>
          <p:cNvPr id="5" name="Footer Placeholder 4">
            <a:extLst>
              <a:ext uri="{FF2B5EF4-FFF2-40B4-BE49-F238E27FC236}">
                <a16:creationId xmlns:a16="http://schemas.microsoft.com/office/drawing/2014/main" id="{378D3CBA-B2FC-4A0C-983E-A50618D28773}"/>
              </a:ext>
            </a:extLst>
          </p:cNvPr>
          <p:cNvSpPr>
            <a:spLocks noGrp="1"/>
          </p:cNvSpPr>
          <p:nvPr>
            <p:ph type="ftr" sz="quarter" idx="11"/>
          </p:nvPr>
        </p:nvSpPr>
        <p:spPr>
          <a:xfrm>
            <a:off x="2032073" y="6356351"/>
            <a:ext cx="3316950" cy="365125"/>
          </a:xfrm>
        </p:spPr>
        <p:txBody>
          <a:bodyPr/>
          <a:lstStyle>
            <a:lvl1pPr algn="l">
              <a:defRPr/>
            </a:lvl1pPr>
          </a:lstStyle>
          <a:p>
            <a:endParaRPr lang="en-GB" dirty="0"/>
          </a:p>
        </p:txBody>
      </p:sp>
      <p:sp>
        <p:nvSpPr>
          <p:cNvPr id="6" name="Slide Number Placeholder 5">
            <a:extLst>
              <a:ext uri="{FF2B5EF4-FFF2-40B4-BE49-F238E27FC236}">
                <a16:creationId xmlns:a16="http://schemas.microsoft.com/office/drawing/2014/main" id="{83E01D25-C914-4168-B4DE-8D2D39B5064F}"/>
              </a:ext>
            </a:extLst>
          </p:cNvPr>
          <p:cNvSpPr>
            <a:spLocks noGrp="1"/>
          </p:cNvSpPr>
          <p:nvPr>
            <p:ph type="sldNum" sz="quarter" idx="12"/>
          </p:nvPr>
        </p:nvSpPr>
        <p:spPr>
          <a:xfrm>
            <a:off x="8582431" y="6356350"/>
            <a:ext cx="621278" cy="365125"/>
          </a:xfrm>
        </p:spPr>
        <p:txBody>
          <a:bodyPr/>
          <a:lstStyle/>
          <a:p>
            <a:fld id="{9517C5FD-7A98-4D2D-B7E0-F74DE4613C4E}" type="slidenum">
              <a:rPr lang="en-GB" smtClean="0"/>
              <a:t>‹#›</a:t>
            </a:fld>
            <a:endParaRPr lang="en-GB"/>
          </a:p>
        </p:txBody>
      </p:sp>
      <p:sp>
        <p:nvSpPr>
          <p:cNvPr id="7" name="Rectangle 6">
            <a:extLst>
              <a:ext uri="{FF2B5EF4-FFF2-40B4-BE49-F238E27FC236}">
                <a16:creationId xmlns:a16="http://schemas.microsoft.com/office/drawing/2014/main" id="{007C9CBF-A155-49A5-BBD8-07D1A12F775E}"/>
              </a:ext>
            </a:extLst>
          </p:cNvPr>
          <p:cNvSpPr/>
          <p:nvPr userDrawn="1"/>
        </p:nvSpPr>
        <p:spPr>
          <a:xfrm>
            <a:off x="0" y="2"/>
            <a:ext cx="1485900" cy="6857999"/>
          </a:xfrm>
          <a:prstGeom prst="rect">
            <a:avLst/>
          </a:prstGeom>
          <a:solidFill>
            <a:srgbClr val="6D3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8" name="Straight Connector 7">
            <a:extLst>
              <a:ext uri="{FF2B5EF4-FFF2-40B4-BE49-F238E27FC236}">
                <a16:creationId xmlns:a16="http://schemas.microsoft.com/office/drawing/2014/main" id="{C2D612FE-C50A-4156-B5BB-EE0F72D3185F}"/>
              </a:ext>
            </a:extLst>
          </p:cNvPr>
          <p:cNvCxnSpPr>
            <a:cxnSpLocks/>
          </p:cNvCxnSpPr>
          <p:nvPr userDrawn="1"/>
        </p:nvCxnSpPr>
        <p:spPr>
          <a:xfrm>
            <a:off x="1487036" y="1773692"/>
            <a:ext cx="7736625" cy="0"/>
          </a:xfrm>
          <a:prstGeom prst="line">
            <a:avLst/>
          </a:prstGeom>
          <a:ln w="50800">
            <a:solidFill>
              <a:srgbClr val="6D346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3832CA-7B82-4C2E-BFCF-D26D7A2E4F09}"/>
              </a:ext>
            </a:extLst>
          </p:cNvPr>
          <p:cNvCxnSpPr>
            <a:cxnSpLocks/>
          </p:cNvCxnSpPr>
          <p:nvPr userDrawn="1"/>
        </p:nvCxnSpPr>
        <p:spPr>
          <a:xfrm>
            <a:off x="0" y="1773692"/>
            <a:ext cx="14859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82661322-31C4-4512-8250-BB0754161C11}"/>
              </a:ext>
            </a:extLst>
          </p:cNvPr>
          <p:cNvSpPr>
            <a:spLocks noGrp="1"/>
          </p:cNvSpPr>
          <p:nvPr>
            <p:ph type="body" sz="quarter" idx="13" hasCustomPrompt="1"/>
          </p:nvPr>
        </p:nvSpPr>
        <p:spPr>
          <a:xfrm>
            <a:off x="2031391" y="2012581"/>
            <a:ext cx="7172318" cy="4063478"/>
          </a:xfrm>
        </p:spPr>
        <p:txBody>
          <a:bodyPr/>
          <a:lstStyle>
            <a:lvl1pPr marL="292795" indent="-292795">
              <a:lnSpc>
                <a:spcPct val="100000"/>
              </a:lnSpc>
              <a:spcBef>
                <a:spcPts val="650"/>
              </a:spcBef>
              <a:spcAft>
                <a:spcPts val="325"/>
              </a:spcAft>
              <a:buSzPct val="100000"/>
              <a:buFont typeface="Arial" panose="020B0604020202020204" pitchFamily="34" charset="0"/>
              <a:buChar char="•"/>
              <a:tabLst>
                <a:tab pos="303114" algn="l"/>
              </a:tabLst>
              <a:defRPr/>
            </a:lvl1pPr>
            <a:lvl2pPr marL="513358" indent="-220564">
              <a:lnSpc>
                <a:spcPct val="100000"/>
              </a:lnSpc>
              <a:spcBef>
                <a:spcPts val="650"/>
              </a:spcBef>
              <a:spcAft>
                <a:spcPts val="325"/>
              </a:spcAft>
              <a:buSzPct val="120000"/>
              <a:buFont typeface="Wingdings" panose="05000000000000000000" pitchFamily="2" charset="2"/>
              <a:buChar char="§"/>
              <a:defRPr/>
            </a:lvl2pPr>
            <a:lvl3pPr>
              <a:lnSpc>
                <a:spcPct val="100000"/>
              </a:lnSpc>
              <a:spcBef>
                <a:spcPts val="650"/>
              </a:spcBef>
              <a:spcAft>
                <a:spcPts val="325"/>
              </a:spcAft>
              <a:defRPr/>
            </a:lvl3pPr>
            <a:lvl4pPr>
              <a:lnSpc>
                <a:spcPct val="100000"/>
              </a:lnSpc>
              <a:spcBef>
                <a:spcPts val="650"/>
              </a:spcBef>
              <a:spcAft>
                <a:spcPts val="325"/>
              </a:spcAft>
              <a:defRPr/>
            </a:lvl4pPr>
            <a:lvl5pPr>
              <a:lnSpc>
                <a:spcPct val="100000"/>
              </a:lnSpc>
              <a:spcBef>
                <a:spcPts val="650"/>
              </a:spcBef>
              <a:spcAft>
                <a:spcPts val="325"/>
              </a:spcAft>
              <a:defRPr/>
            </a:lvl5pPr>
          </a:lstStyle>
          <a:p>
            <a:pPr lvl="0"/>
            <a:r>
              <a:rPr lang="en-US" dirty="0"/>
              <a:t>Click to edit bullet level 1 max 7 bullets</a:t>
            </a:r>
          </a:p>
          <a:p>
            <a:pPr lvl="0"/>
            <a:r>
              <a:rPr lang="en-US" dirty="0"/>
              <a:t>Click to edit bullet 2</a:t>
            </a:r>
          </a:p>
          <a:p>
            <a:pPr lvl="1"/>
            <a:r>
              <a:rPr lang="en-US" dirty="0"/>
              <a:t>Second level</a:t>
            </a:r>
          </a:p>
        </p:txBody>
      </p:sp>
    </p:spTree>
    <p:extLst>
      <p:ext uri="{BB962C8B-B14F-4D97-AF65-F5344CB8AC3E}">
        <p14:creationId xmlns:p14="http://schemas.microsoft.com/office/powerpoint/2010/main" val="15056482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1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Content no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F192-8385-4693-8FE6-2ADCBE71E074}"/>
              </a:ext>
            </a:extLst>
          </p:cNvPr>
          <p:cNvSpPr>
            <a:spLocks noGrp="1"/>
          </p:cNvSpPr>
          <p:nvPr>
            <p:ph type="title" hasCustomPrompt="1"/>
          </p:nvPr>
        </p:nvSpPr>
        <p:spPr>
          <a:xfrm>
            <a:off x="2031391" y="338668"/>
            <a:ext cx="7172319" cy="1223433"/>
          </a:xfrm>
        </p:spPr>
        <p:txBody>
          <a:bodyPr>
            <a:normAutofit/>
          </a:bodyPr>
          <a:lstStyle>
            <a:lvl1pPr>
              <a:defRPr sz="3088"/>
            </a:lvl1pPr>
          </a:lstStyle>
          <a:p>
            <a:r>
              <a:rPr lang="en-US" dirty="0"/>
              <a:t>Click to edit title</a:t>
            </a:r>
            <a:endParaRPr lang="en-GB" dirty="0"/>
          </a:p>
        </p:txBody>
      </p:sp>
      <p:sp>
        <p:nvSpPr>
          <p:cNvPr id="5" name="Footer Placeholder 4">
            <a:extLst>
              <a:ext uri="{FF2B5EF4-FFF2-40B4-BE49-F238E27FC236}">
                <a16:creationId xmlns:a16="http://schemas.microsoft.com/office/drawing/2014/main" id="{378D3CBA-B2FC-4A0C-983E-A50618D28773}"/>
              </a:ext>
            </a:extLst>
          </p:cNvPr>
          <p:cNvSpPr>
            <a:spLocks noGrp="1"/>
          </p:cNvSpPr>
          <p:nvPr>
            <p:ph type="ftr" sz="quarter" idx="11"/>
          </p:nvPr>
        </p:nvSpPr>
        <p:spPr>
          <a:xfrm>
            <a:off x="2032073" y="6356351"/>
            <a:ext cx="3304609" cy="365125"/>
          </a:xfrm>
        </p:spPr>
        <p:txBody>
          <a:bodyPr/>
          <a:lstStyle>
            <a:lvl1pPr algn="l">
              <a:defRPr/>
            </a:lvl1pPr>
          </a:lstStyle>
          <a:p>
            <a:endParaRPr lang="en-GB" dirty="0"/>
          </a:p>
        </p:txBody>
      </p:sp>
      <p:sp>
        <p:nvSpPr>
          <p:cNvPr id="6" name="Slide Number Placeholder 5">
            <a:extLst>
              <a:ext uri="{FF2B5EF4-FFF2-40B4-BE49-F238E27FC236}">
                <a16:creationId xmlns:a16="http://schemas.microsoft.com/office/drawing/2014/main" id="{83E01D25-C914-4168-B4DE-8D2D39B5064F}"/>
              </a:ext>
            </a:extLst>
          </p:cNvPr>
          <p:cNvSpPr>
            <a:spLocks noGrp="1"/>
          </p:cNvSpPr>
          <p:nvPr>
            <p:ph type="sldNum" sz="quarter" idx="12"/>
          </p:nvPr>
        </p:nvSpPr>
        <p:spPr>
          <a:xfrm>
            <a:off x="8582431" y="6337050"/>
            <a:ext cx="621278" cy="365125"/>
          </a:xfrm>
        </p:spPr>
        <p:txBody>
          <a:bodyPr/>
          <a:lstStyle/>
          <a:p>
            <a:fld id="{9517C5FD-7A98-4D2D-B7E0-F74DE4613C4E}" type="slidenum">
              <a:rPr lang="en-GB" smtClean="0"/>
              <a:t>‹#›</a:t>
            </a:fld>
            <a:endParaRPr lang="en-GB"/>
          </a:p>
        </p:txBody>
      </p:sp>
      <p:sp>
        <p:nvSpPr>
          <p:cNvPr id="7" name="Rectangle 6">
            <a:extLst>
              <a:ext uri="{FF2B5EF4-FFF2-40B4-BE49-F238E27FC236}">
                <a16:creationId xmlns:a16="http://schemas.microsoft.com/office/drawing/2014/main" id="{007C9CBF-A155-49A5-BBD8-07D1A12F775E}"/>
              </a:ext>
            </a:extLst>
          </p:cNvPr>
          <p:cNvSpPr/>
          <p:nvPr userDrawn="1"/>
        </p:nvSpPr>
        <p:spPr>
          <a:xfrm>
            <a:off x="0" y="2"/>
            <a:ext cx="1485900" cy="6857999"/>
          </a:xfrm>
          <a:prstGeom prst="rect">
            <a:avLst/>
          </a:prstGeom>
          <a:solidFill>
            <a:srgbClr val="6D3465"/>
          </a:solidFill>
          <a:ln>
            <a:solidFill>
              <a:srgbClr val="6D34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Text Placeholder 10">
            <a:extLst>
              <a:ext uri="{FF2B5EF4-FFF2-40B4-BE49-F238E27FC236}">
                <a16:creationId xmlns:a16="http://schemas.microsoft.com/office/drawing/2014/main" id="{82661322-31C4-4512-8250-BB0754161C11}"/>
              </a:ext>
            </a:extLst>
          </p:cNvPr>
          <p:cNvSpPr>
            <a:spLocks noGrp="1"/>
          </p:cNvSpPr>
          <p:nvPr>
            <p:ph type="body" sz="quarter" idx="13" hasCustomPrompt="1"/>
          </p:nvPr>
        </p:nvSpPr>
        <p:spPr>
          <a:xfrm>
            <a:off x="2020302" y="2003738"/>
            <a:ext cx="3316380" cy="4002059"/>
          </a:xfrm>
        </p:spPr>
        <p:txBody>
          <a:bodyPr>
            <a:normAutofit/>
          </a:bodyPr>
          <a:lstStyle>
            <a:lvl1pPr marL="292795" indent="-292795">
              <a:lnSpc>
                <a:spcPct val="100000"/>
              </a:lnSpc>
              <a:spcBef>
                <a:spcPts val="650"/>
              </a:spcBef>
              <a:spcAft>
                <a:spcPts val="325"/>
              </a:spcAft>
              <a:buSzPct val="100000"/>
              <a:buFont typeface="Arial" panose="020B0604020202020204" pitchFamily="34" charset="0"/>
              <a:buChar char="•"/>
              <a:tabLst>
                <a:tab pos="303114" algn="l"/>
              </a:tabLst>
              <a:defRPr sz="1788"/>
            </a:lvl1pPr>
            <a:lvl2pPr marL="513358" indent="-220564">
              <a:lnSpc>
                <a:spcPct val="100000"/>
              </a:lnSpc>
              <a:spcBef>
                <a:spcPts val="650"/>
              </a:spcBef>
              <a:spcAft>
                <a:spcPts val="325"/>
              </a:spcAft>
              <a:buSzPct val="120000"/>
              <a:buFont typeface="Wingdings" panose="05000000000000000000" pitchFamily="2" charset="2"/>
              <a:buChar char="§"/>
              <a:defRPr sz="1625"/>
            </a:lvl2pPr>
            <a:lvl3pPr>
              <a:lnSpc>
                <a:spcPct val="100000"/>
              </a:lnSpc>
              <a:spcBef>
                <a:spcPts val="650"/>
              </a:spcBef>
              <a:spcAft>
                <a:spcPts val="325"/>
              </a:spcAft>
              <a:defRPr/>
            </a:lvl3pPr>
            <a:lvl4pPr>
              <a:lnSpc>
                <a:spcPct val="100000"/>
              </a:lnSpc>
              <a:spcBef>
                <a:spcPts val="650"/>
              </a:spcBef>
              <a:spcAft>
                <a:spcPts val="325"/>
              </a:spcAft>
              <a:defRPr/>
            </a:lvl4pPr>
            <a:lvl5pPr>
              <a:lnSpc>
                <a:spcPct val="100000"/>
              </a:lnSpc>
              <a:spcBef>
                <a:spcPts val="650"/>
              </a:spcBef>
              <a:spcAft>
                <a:spcPts val="325"/>
              </a:spcAft>
              <a:defRPr/>
            </a:lvl5pPr>
          </a:lstStyle>
          <a:p>
            <a:pPr lvl="0"/>
            <a:r>
              <a:rPr lang="en-US" dirty="0"/>
              <a:t>Click to edit bullet 1</a:t>
            </a:r>
          </a:p>
          <a:p>
            <a:pPr lvl="0"/>
            <a:r>
              <a:rPr lang="en-US" dirty="0"/>
              <a:t>Click to edit bullet 2</a:t>
            </a:r>
          </a:p>
          <a:p>
            <a:pPr lvl="0"/>
            <a:r>
              <a:rPr lang="en-US" dirty="0"/>
              <a:t>One line per bullet</a:t>
            </a:r>
          </a:p>
        </p:txBody>
      </p:sp>
      <p:sp>
        <p:nvSpPr>
          <p:cNvPr id="10" name="Text Placeholder 10">
            <a:extLst>
              <a:ext uri="{FF2B5EF4-FFF2-40B4-BE49-F238E27FC236}">
                <a16:creationId xmlns:a16="http://schemas.microsoft.com/office/drawing/2014/main" id="{BB09FC02-A766-4761-B92D-800BC05F8FA8}"/>
              </a:ext>
            </a:extLst>
          </p:cNvPr>
          <p:cNvSpPr>
            <a:spLocks noGrp="1"/>
          </p:cNvSpPr>
          <p:nvPr>
            <p:ph type="body" sz="quarter" idx="14" hasCustomPrompt="1"/>
          </p:nvPr>
        </p:nvSpPr>
        <p:spPr>
          <a:xfrm>
            <a:off x="5864581" y="2012582"/>
            <a:ext cx="3339128" cy="4002059"/>
          </a:xfrm>
        </p:spPr>
        <p:txBody>
          <a:bodyPr>
            <a:normAutofit/>
          </a:bodyPr>
          <a:lstStyle>
            <a:lvl1pPr marL="292795" indent="-292795">
              <a:lnSpc>
                <a:spcPct val="100000"/>
              </a:lnSpc>
              <a:spcBef>
                <a:spcPts val="650"/>
              </a:spcBef>
              <a:spcAft>
                <a:spcPts val="325"/>
              </a:spcAft>
              <a:buSzPct val="100000"/>
              <a:buFont typeface="Arial" panose="020B0604020202020204" pitchFamily="34" charset="0"/>
              <a:buChar char="•"/>
              <a:tabLst>
                <a:tab pos="303114" algn="l"/>
              </a:tabLst>
              <a:defRPr sz="1625"/>
            </a:lvl1pPr>
            <a:lvl2pPr marL="513358" indent="-220564">
              <a:lnSpc>
                <a:spcPct val="100000"/>
              </a:lnSpc>
              <a:spcBef>
                <a:spcPts val="650"/>
              </a:spcBef>
              <a:spcAft>
                <a:spcPts val="325"/>
              </a:spcAft>
              <a:buSzPct val="120000"/>
              <a:buFont typeface="Wingdings" panose="05000000000000000000" pitchFamily="2" charset="2"/>
              <a:buChar char="§"/>
              <a:defRPr sz="1625"/>
            </a:lvl2pPr>
            <a:lvl3pPr>
              <a:lnSpc>
                <a:spcPct val="100000"/>
              </a:lnSpc>
              <a:spcBef>
                <a:spcPts val="650"/>
              </a:spcBef>
              <a:spcAft>
                <a:spcPts val="325"/>
              </a:spcAft>
              <a:defRPr/>
            </a:lvl3pPr>
            <a:lvl4pPr>
              <a:lnSpc>
                <a:spcPct val="100000"/>
              </a:lnSpc>
              <a:spcBef>
                <a:spcPts val="650"/>
              </a:spcBef>
              <a:spcAft>
                <a:spcPts val="325"/>
              </a:spcAft>
              <a:defRPr/>
            </a:lvl4pPr>
            <a:lvl5pPr>
              <a:lnSpc>
                <a:spcPct val="100000"/>
              </a:lnSpc>
              <a:spcBef>
                <a:spcPts val="650"/>
              </a:spcBef>
              <a:spcAft>
                <a:spcPts val="325"/>
              </a:spcAft>
              <a:defRPr/>
            </a:lvl5pPr>
          </a:lstStyle>
          <a:p>
            <a:pPr lvl="0"/>
            <a:r>
              <a:rPr lang="en-US" dirty="0"/>
              <a:t>Click to edit bullet 1</a:t>
            </a:r>
          </a:p>
          <a:p>
            <a:pPr lvl="0"/>
            <a:r>
              <a:rPr lang="en-US" dirty="0"/>
              <a:t>Click to edit bullet 2</a:t>
            </a:r>
          </a:p>
          <a:p>
            <a:pPr lvl="0"/>
            <a:r>
              <a:rPr lang="en-US" dirty="0"/>
              <a:t>One line per bullet</a:t>
            </a:r>
          </a:p>
        </p:txBody>
      </p:sp>
      <p:cxnSp>
        <p:nvCxnSpPr>
          <p:cNvPr id="12" name="Straight Connector 11">
            <a:extLst>
              <a:ext uri="{FF2B5EF4-FFF2-40B4-BE49-F238E27FC236}">
                <a16:creationId xmlns:a16="http://schemas.microsoft.com/office/drawing/2014/main" id="{2751895C-67CD-4EC9-A94D-DCCA4792FB77}"/>
              </a:ext>
            </a:extLst>
          </p:cNvPr>
          <p:cNvCxnSpPr>
            <a:cxnSpLocks/>
          </p:cNvCxnSpPr>
          <p:nvPr userDrawn="1"/>
        </p:nvCxnSpPr>
        <p:spPr>
          <a:xfrm>
            <a:off x="1475947" y="1773692"/>
            <a:ext cx="7736625" cy="0"/>
          </a:xfrm>
          <a:prstGeom prst="line">
            <a:avLst/>
          </a:prstGeom>
          <a:ln w="50800">
            <a:solidFill>
              <a:srgbClr val="6D346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B1136C-D672-4327-BEBD-5B4738D31168}"/>
              </a:ext>
            </a:extLst>
          </p:cNvPr>
          <p:cNvCxnSpPr>
            <a:cxnSpLocks/>
          </p:cNvCxnSpPr>
          <p:nvPr userDrawn="1"/>
        </p:nvCxnSpPr>
        <p:spPr>
          <a:xfrm>
            <a:off x="0" y="1773692"/>
            <a:ext cx="14859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67435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title, content, small picture">
    <p:bg>
      <p:bgPr>
        <a:solidFill>
          <a:srgbClr val="FEFEFE"/>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E0A197-F969-4934-8939-B095546E3E2B}"/>
              </a:ext>
            </a:extLst>
          </p:cNvPr>
          <p:cNvSpPr/>
          <p:nvPr userDrawn="1"/>
        </p:nvSpPr>
        <p:spPr>
          <a:xfrm>
            <a:off x="0" y="-46692"/>
            <a:ext cx="3381300" cy="1854856"/>
          </a:xfrm>
          <a:prstGeom prst="rect">
            <a:avLst/>
          </a:prstGeom>
          <a:solidFill>
            <a:srgbClr val="6D3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9" name="Straight Connector 8">
            <a:extLst>
              <a:ext uri="{FF2B5EF4-FFF2-40B4-BE49-F238E27FC236}">
                <a16:creationId xmlns:a16="http://schemas.microsoft.com/office/drawing/2014/main" id="{F3CDEEC4-BDB5-4DFD-94E2-5B0468144282}"/>
              </a:ext>
            </a:extLst>
          </p:cNvPr>
          <p:cNvCxnSpPr>
            <a:cxnSpLocks/>
          </p:cNvCxnSpPr>
          <p:nvPr userDrawn="1"/>
        </p:nvCxnSpPr>
        <p:spPr>
          <a:xfrm>
            <a:off x="3381300" y="1784806"/>
            <a:ext cx="5854751" cy="0"/>
          </a:xfrm>
          <a:prstGeom prst="line">
            <a:avLst/>
          </a:prstGeom>
          <a:ln w="50800">
            <a:solidFill>
              <a:srgbClr val="6D3465"/>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23FC8237-480D-428F-B913-0586DF151C4B}"/>
              </a:ext>
            </a:extLst>
          </p:cNvPr>
          <p:cNvSpPr>
            <a:spLocks noGrp="1"/>
          </p:cNvSpPr>
          <p:nvPr>
            <p:ph type="pic" sz="quarter" idx="13"/>
          </p:nvPr>
        </p:nvSpPr>
        <p:spPr>
          <a:xfrm>
            <a:off x="-1077" y="1821811"/>
            <a:ext cx="3382377" cy="5083052"/>
          </a:xfrm>
          <a:solidFill>
            <a:srgbClr val="FEFEFE"/>
          </a:solidFill>
        </p:spPr>
        <p:txBody>
          <a:bodyPr anchor="ctr" anchorCtr="0">
            <a:normAutofit/>
          </a:bodyPr>
          <a:lstStyle>
            <a:lvl1pPr marL="0" indent="0" algn="ctr">
              <a:buNone/>
              <a:defRPr sz="1625"/>
            </a:lvl1pPr>
          </a:lstStyle>
          <a:p>
            <a:r>
              <a:rPr lang="en-US"/>
              <a:t>Click icon to add picture</a:t>
            </a:r>
            <a:endParaRPr lang="en-GB" dirty="0"/>
          </a:p>
        </p:txBody>
      </p:sp>
      <p:sp>
        <p:nvSpPr>
          <p:cNvPr id="19" name="Title 18">
            <a:extLst>
              <a:ext uri="{FF2B5EF4-FFF2-40B4-BE49-F238E27FC236}">
                <a16:creationId xmlns:a16="http://schemas.microsoft.com/office/drawing/2014/main" id="{3B6ED986-6D74-4ABD-8152-FCA1F4D28CD1}"/>
              </a:ext>
            </a:extLst>
          </p:cNvPr>
          <p:cNvSpPr>
            <a:spLocks noGrp="1"/>
          </p:cNvSpPr>
          <p:nvPr>
            <p:ph type="title" hasCustomPrompt="1"/>
          </p:nvPr>
        </p:nvSpPr>
        <p:spPr>
          <a:xfrm>
            <a:off x="3792956" y="296235"/>
            <a:ext cx="5432005" cy="1265866"/>
          </a:xfrm>
        </p:spPr>
        <p:txBody>
          <a:bodyPr>
            <a:normAutofit/>
          </a:bodyPr>
          <a:lstStyle>
            <a:lvl1pPr>
              <a:defRPr sz="3088">
                <a:solidFill>
                  <a:srgbClr val="6D3465"/>
                </a:solidFill>
              </a:defRPr>
            </a:lvl1pPr>
          </a:lstStyle>
          <a:p>
            <a:r>
              <a:rPr lang="en-US" dirty="0"/>
              <a:t>Click to edit title</a:t>
            </a:r>
            <a:endParaRPr lang="en-GB" dirty="0"/>
          </a:p>
        </p:txBody>
      </p:sp>
      <p:sp>
        <p:nvSpPr>
          <p:cNvPr id="21" name="Footer Placeholder 20">
            <a:extLst>
              <a:ext uri="{FF2B5EF4-FFF2-40B4-BE49-F238E27FC236}">
                <a16:creationId xmlns:a16="http://schemas.microsoft.com/office/drawing/2014/main" id="{F8F64793-306B-45B5-8D57-EC9720518B65}"/>
              </a:ext>
            </a:extLst>
          </p:cNvPr>
          <p:cNvSpPr>
            <a:spLocks noGrp="1"/>
          </p:cNvSpPr>
          <p:nvPr>
            <p:ph type="ftr" sz="quarter" idx="16"/>
          </p:nvPr>
        </p:nvSpPr>
        <p:spPr>
          <a:xfrm>
            <a:off x="3792955" y="6356350"/>
            <a:ext cx="2665496" cy="365125"/>
          </a:xfrm>
        </p:spPr>
        <p:txBody>
          <a:bodyPr/>
          <a:lstStyle/>
          <a:p>
            <a:endParaRPr lang="en-GB" dirty="0"/>
          </a:p>
        </p:txBody>
      </p:sp>
      <p:sp>
        <p:nvSpPr>
          <p:cNvPr id="22" name="Slide Number Placeholder 21">
            <a:extLst>
              <a:ext uri="{FF2B5EF4-FFF2-40B4-BE49-F238E27FC236}">
                <a16:creationId xmlns:a16="http://schemas.microsoft.com/office/drawing/2014/main" id="{F9EC90CB-C55F-4BF5-BBB3-7726F1B7DB7D}"/>
              </a:ext>
            </a:extLst>
          </p:cNvPr>
          <p:cNvSpPr>
            <a:spLocks noGrp="1"/>
          </p:cNvSpPr>
          <p:nvPr>
            <p:ph type="sldNum" sz="quarter" idx="17"/>
          </p:nvPr>
        </p:nvSpPr>
        <p:spPr>
          <a:xfrm>
            <a:off x="8759064" y="6356350"/>
            <a:ext cx="476987" cy="365125"/>
          </a:xfrm>
        </p:spPr>
        <p:txBody>
          <a:bodyPr/>
          <a:lstStyle/>
          <a:p>
            <a:fld id="{9517C5FD-7A98-4D2D-B7E0-F74DE4613C4E}" type="slidenum">
              <a:rPr lang="en-GB" smtClean="0"/>
              <a:t>‹#›</a:t>
            </a:fld>
            <a:endParaRPr lang="en-GB"/>
          </a:p>
        </p:txBody>
      </p:sp>
      <p:sp>
        <p:nvSpPr>
          <p:cNvPr id="6" name="Text Placeholder 5">
            <a:extLst>
              <a:ext uri="{FF2B5EF4-FFF2-40B4-BE49-F238E27FC236}">
                <a16:creationId xmlns:a16="http://schemas.microsoft.com/office/drawing/2014/main" id="{D95E6F8C-5D2C-48B6-9D1D-5619B78B8FAD}"/>
              </a:ext>
            </a:extLst>
          </p:cNvPr>
          <p:cNvSpPr>
            <a:spLocks noGrp="1"/>
          </p:cNvSpPr>
          <p:nvPr>
            <p:ph type="body" sz="quarter" idx="18" hasCustomPrompt="1"/>
          </p:nvPr>
        </p:nvSpPr>
        <p:spPr>
          <a:xfrm>
            <a:off x="3792956" y="2006586"/>
            <a:ext cx="5432005" cy="4006969"/>
          </a:xfrm>
        </p:spPr>
        <p:txBody>
          <a:bodyPr/>
          <a:lstStyle>
            <a:lvl1pPr marL="219273" indent="-219273">
              <a:lnSpc>
                <a:spcPct val="100000"/>
              </a:lnSpc>
              <a:spcBef>
                <a:spcPts val="650"/>
              </a:spcBef>
              <a:spcAft>
                <a:spcPts val="325"/>
              </a:spcAft>
              <a:buSzPct val="100000"/>
              <a:buFont typeface="Arial" panose="020B0604020202020204" pitchFamily="34" charset="0"/>
              <a:buChar char="•"/>
              <a:tabLst>
                <a:tab pos="219273" algn="l"/>
              </a:tabLst>
              <a:defRPr/>
            </a:lvl1pPr>
            <a:lvl2pPr marL="513358" indent="-294084">
              <a:lnSpc>
                <a:spcPct val="100000"/>
              </a:lnSpc>
              <a:spcBef>
                <a:spcPts val="650"/>
              </a:spcBef>
              <a:spcAft>
                <a:spcPts val="325"/>
              </a:spcAft>
              <a:buSzPct val="100000"/>
              <a:buFont typeface="Wingdings" panose="05000000000000000000" pitchFamily="2" charset="2"/>
              <a:buChar char="§"/>
              <a:tabLst>
                <a:tab pos="513358" algn="l"/>
              </a:tabLst>
              <a:defRPr/>
            </a:lvl2pPr>
            <a:lvl3pPr>
              <a:lnSpc>
                <a:spcPct val="100000"/>
              </a:lnSpc>
              <a:spcBef>
                <a:spcPts val="650"/>
              </a:spcBef>
              <a:spcAft>
                <a:spcPts val="325"/>
              </a:spcAft>
              <a:defRPr/>
            </a:lvl3pPr>
            <a:lvl4pPr>
              <a:lnSpc>
                <a:spcPct val="100000"/>
              </a:lnSpc>
              <a:spcBef>
                <a:spcPts val="650"/>
              </a:spcBef>
              <a:spcAft>
                <a:spcPts val="325"/>
              </a:spcAft>
              <a:defRPr/>
            </a:lvl4pPr>
            <a:lvl5pPr>
              <a:lnSpc>
                <a:spcPct val="100000"/>
              </a:lnSpc>
              <a:spcBef>
                <a:spcPts val="650"/>
              </a:spcBef>
              <a:spcAft>
                <a:spcPts val="325"/>
              </a:spcAft>
              <a:defRPr/>
            </a:lvl5pPr>
          </a:lstStyle>
          <a:p>
            <a:pPr lvl="0"/>
            <a:r>
              <a:rPr lang="en-US" dirty="0"/>
              <a:t>Edit bullet level 1 max 7 bullets</a:t>
            </a:r>
          </a:p>
          <a:p>
            <a:pPr lvl="1"/>
            <a:r>
              <a:rPr lang="en-US" dirty="0"/>
              <a:t>Second level</a:t>
            </a:r>
          </a:p>
        </p:txBody>
      </p:sp>
      <p:cxnSp>
        <p:nvCxnSpPr>
          <p:cNvPr id="11" name="Straight Connector 10">
            <a:extLst>
              <a:ext uri="{FF2B5EF4-FFF2-40B4-BE49-F238E27FC236}">
                <a16:creationId xmlns:a16="http://schemas.microsoft.com/office/drawing/2014/main" id="{3BA83B5B-F6AD-43D7-96B2-D32C6D6DFF88}"/>
              </a:ext>
            </a:extLst>
          </p:cNvPr>
          <p:cNvCxnSpPr>
            <a:cxnSpLocks/>
          </p:cNvCxnSpPr>
          <p:nvPr userDrawn="1"/>
        </p:nvCxnSpPr>
        <p:spPr>
          <a:xfrm>
            <a:off x="-1076" y="1784806"/>
            <a:ext cx="3382377" cy="0"/>
          </a:xfrm>
          <a:prstGeom prst="line">
            <a:avLst/>
          </a:prstGeom>
          <a:ln w="50800">
            <a:solidFill>
              <a:srgbClr val="FEFE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2263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ed, picture, caption">
    <p:bg>
      <p:bgPr>
        <a:solidFill>
          <a:srgbClr val="FEFEFE"/>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EB54AA7E-23BA-42B7-89BE-AD9D2BC02FE5}"/>
              </a:ext>
            </a:extLst>
          </p:cNvPr>
          <p:cNvSpPr>
            <a:spLocks noGrp="1"/>
          </p:cNvSpPr>
          <p:nvPr>
            <p:ph sz="quarter" idx="20" hasCustomPrompt="1"/>
          </p:nvPr>
        </p:nvSpPr>
        <p:spPr>
          <a:xfrm>
            <a:off x="3114973" y="0"/>
            <a:ext cx="6791027" cy="6858000"/>
          </a:xfrm>
        </p:spPr>
        <p:txBody>
          <a:bodyPr anchor="ctr" anchorCtr="0"/>
          <a:lstStyle>
            <a:lvl1pPr marL="0" marR="0" indent="0" algn="ctr" defTabSz="742950" rtl="0" eaLnBrk="1" fontAlgn="auto" latinLnBrk="0" hangingPunct="1">
              <a:lnSpc>
                <a:spcPct val="90000"/>
              </a:lnSpc>
              <a:spcBef>
                <a:spcPts val="813"/>
              </a:spcBef>
              <a:spcAft>
                <a:spcPts val="0"/>
              </a:spcAft>
              <a:buClrTx/>
              <a:buSzTx/>
              <a:buFont typeface="Arial" panose="020B0604020202020204" pitchFamily="34" charset="0"/>
              <a:buNone/>
              <a:tabLst/>
              <a:defRPr/>
            </a:lvl1pPr>
          </a:lstStyle>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lang="en-GB" dirty="0"/>
              <a:t>Click to insert photo or chart</a:t>
            </a:r>
          </a:p>
        </p:txBody>
      </p:sp>
      <p:sp>
        <p:nvSpPr>
          <p:cNvPr id="18" name="Text Placeholder 17">
            <a:extLst>
              <a:ext uri="{FF2B5EF4-FFF2-40B4-BE49-F238E27FC236}">
                <a16:creationId xmlns:a16="http://schemas.microsoft.com/office/drawing/2014/main" id="{F184B62A-3992-45FF-BC38-8F206B281707}"/>
              </a:ext>
            </a:extLst>
          </p:cNvPr>
          <p:cNvSpPr>
            <a:spLocks noGrp="1"/>
          </p:cNvSpPr>
          <p:nvPr>
            <p:ph type="body" sz="quarter" idx="14" hasCustomPrompt="1"/>
          </p:nvPr>
        </p:nvSpPr>
        <p:spPr>
          <a:xfrm>
            <a:off x="292794" y="296234"/>
            <a:ext cx="2623562" cy="1286906"/>
          </a:xfrm>
          <a:solidFill>
            <a:srgbClr val="FEFEFE"/>
          </a:solidFill>
        </p:spPr>
        <p:txBody>
          <a:bodyPr lIns="180000" bIns="0" anchor="b" anchorCtr="0">
            <a:noAutofit/>
          </a:bodyPr>
          <a:lstStyle>
            <a:lvl1pPr marL="0" indent="0">
              <a:buNone/>
              <a:defRPr sz="7313" b="1">
                <a:solidFill>
                  <a:srgbClr val="6D3465"/>
                </a:solidFill>
              </a:defRPr>
            </a:lvl1pPr>
          </a:lstStyle>
          <a:p>
            <a:pPr lvl="0"/>
            <a:r>
              <a:rPr lang="en-US" dirty="0"/>
              <a:t>Insert no.</a:t>
            </a:r>
          </a:p>
        </p:txBody>
      </p:sp>
      <p:cxnSp>
        <p:nvCxnSpPr>
          <p:cNvPr id="25" name="Straight Connector 24">
            <a:extLst>
              <a:ext uri="{FF2B5EF4-FFF2-40B4-BE49-F238E27FC236}">
                <a16:creationId xmlns:a16="http://schemas.microsoft.com/office/drawing/2014/main" id="{83FA7F59-ED1E-492A-B59A-8751EB65A3DB}"/>
              </a:ext>
            </a:extLst>
          </p:cNvPr>
          <p:cNvCxnSpPr>
            <a:cxnSpLocks/>
          </p:cNvCxnSpPr>
          <p:nvPr userDrawn="1"/>
        </p:nvCxnSpPr>
        <p:spPr>
          <a:xfrm>
            <a:off x="0" y="1784134"/>
            <a:ext cx="3114973" cy="1"/>
          </a:xfrm>
          <a:prstGeom prst="line">
            <a:avLst/>
          </a:prstGeom>
          <a:ln w="50800">
            <a:solidFill>
              <a:srgbClr val="6D3465"/>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204CC617-667C-4D98-93B0-B18D4A18EEE3}"/>
              </a:ext>
            </a:extLst>
          </p:cNvPr>
          <p:cNvSpPr>
            <a:spLocks noGrp="1"/>
          </p:cNvSpPr>
          <p:nvPr>
            <p:ph type="body" sz="quarter" idx="19" hasCustomPrompt="1"/>
          </p:nvPr>
        </p:nvSpPr>
        <p:spPr>
          <a:xfrm>
            <a:off x="284156" y="1985130"/>
            <a:ext cx="2632200" cy="4595974"/>
          </a:xfrm>
        </p:spPr>
        <p:txBody>
          <a:bodyPr lIns="108000" tIns="108000" rIns="108000" bIns="108000">
            <a:normAutofit/>
          </a:bodyPr>
          <a:lstStyle>
            <a:lvl1pPr marL="0" marR="0" indent="0" algn="l" defTabSz="742950" rtl="0" eaLnBrk="1" fontAlgn="auto" latinLnBrk="0" hangingPunct="1">
              <a:lnSpc>
                <a:spcPct val="100000"/>
              </a:lnSpc>
              <a:spcBef>
                <a:spcPts val="813"/>
              </a:spcBef>
              <a:spcAft>
                <a:spcPts val="0"/>
              </a:spcAft>
              <a:buClrTx/>
              <a:buSzTx/>
              <a:buFont typeface="Arial" panose="020B0604020202020204" pitchFamily="34" charset="0"/>
              <a:buNone/>
              <a:tabLst/>
              <a:defRPr sz="2275"/>
            </a:lvl1pPr>
          </a:lstStyle>
          <a:p>
            <a:pPr marL="0" marR="0" lvl="0" indent="0" algn="l" defTabSz="742950" rtl="0" eaLnBrk="1" fontAlgn="auto" latinLnBrk="0" hangingPunct="1">
              <a:lnSpc>
                <a:spcPct val="100000"/>
              </a:lnSpc>
              <a:spcBef>
                <a:spcPts val="813"/>
              </a:spcBef>
              <a:spcAft>
                <a:spcPts val="0"/>
              </a:spcAft>
              <a:buClrTx/>
              <a:buSzTx/>
              <a:buFont typeface="Arial" panose="020B0604020202020204" pitchFamily="34" charset="0"/>
              <a:buNone/>
              <a:tabLst/>
              <a:defRPr/>
            </a:pPr>
            <a:r>
              <a:rPr lang="en-US" dirty="0"/>
              <a:t>Click to add text, no more than 20 words</a:t>
            </a:r>
          </a:p>
        </p:txBody>
      </p:sp>
      <p:sp>
        <p:nvSpPr>
          <p:cNvPr id="3" name="Slide Number Placeholder 2">
            <a:extLst>
              <a:ext uri="{FF2B5EF4-FFF2-40B4-BE49-F238E27FC236}">
                <a16:creationId xmlns:a16="http://schemas.microsoft.com/office/drawing/2014/main" id="{A5C395BA-7433-435E-9D51-426A0F01E619}"/>
              </a:ext>
            </a:extLst>
          </p:cNvPr>
          <p:cNvSpPr>
            <a:spLocks noGrp="1"/>
          </p:cNvSpPr>
          <p:nvPr>
            <p:ph type="sldNum" sz="quarter" idx="22"/>
          </p:nvPr>
        </p:nvSpPr>
        <p:spPr>
          <a:xfrm>
            <a:off x="9114218" y="6398542"/>
            <a:ext cx="621278" cy="365125"/>
          </a:xfrm>
        </p:spPr>
        <p:txBody>
          <a:bodyPr/>
          <a:lstStyle/>
          <a:p>
            <a:fld id="{9517C5FD-7A98-4D2D-B7E0-F74DE4613C4E}" type="slidenum">
              <a:rPr lang="en-GB" smtClean="0"/>
              <a:pPr/>
              <a:t>‹#›</a:t>
            </a:fld>
            <a:endParaRPr lang="en-GB" dirty="0"/>
          </a:p>
        </p:txBody>
      </p:sp>
    </p:spTree>
    <p:extLst>
      <p:ext uri="{BB962C8B-B14F-4D97-AF65-F5344CB8AC3E}">
        <p14:creationId xmlns:p14="http://schemas.microsoft.com/office/powerpoint/2010/main" val="442556707"/>
      </p:ext>
    </p:extLst>
  </p:cSld>
  <p:clrMapOvr>
    <a:masterClrMapping/>
  </p:clrMapOvr>
  <p:hf hdr="0" ftr="0" dt="0"/>
  <p:extLst>
    <p:ext uri="{DCECCB84-F9BA-43D5-87BE-67443E8EF086}">
      <p15:sldGuideLst xmlns:p15="http://schemas.microsoft.com/office/powerpoint/2012/main">
        <p15:guide id="1" orient="horz" pos="1139" userDrawn="1">
          <p15:clr>
            <a:srgbClr val="FBAE40"/>
          </p15:clr>
        </p15:guide>
        <p15:guide id="2" pos="33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EFEFE"/>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988ACA7-3CE7-4D26-9151-7721BF151E5B}"/>
              </a:ext>
            </a:extLst>
          </p:cNvPr>
          <p:cNvSpPr>
            <a:spLocks noGrp="1"/>
          </p:cNvSpPr>
          <p:nvPr>
            <p:ph sz="quarter" idx="10" hasCustomPrompt="1"/>
          </p:nvPr>
        </p:nvSpPr>
        <p:spPr>
          <a:xfrm>
            <a:off x="0" y="2"/>
            <a:ext cx="9918899" cy="6857999"/>
          </a:xfrm>
          <a:solidFill>
            <a:srgbClr val="FEFEFE"/>
          </a:solidFill>
        </p:spPr>
        <p:txBody>
          <a:bodyPr anchor="ctr" anchorCtr="0"/>
          <a:lstStyle>
            <a:lvl1pPr marL="0" indent="0" algn="ctr">
              <a:buNone/>
              <a:defRPr/>
            </a:lvl1pPr>
          </a:lstStyle>
          <a:p>
            <a:pPr lvl="0"/>
            <a:r>
              <a:rPr lang="en-GB" dirty="0"/>
              <a:t>Click to add table, chart, graphic, etc</a:t>
            </a:r>
          </a:p>
          <a:p>
            <a:pPr lvl="0"/>
            <a:endParaRPr lang="en-GB" dirty="0"/>
          </a:p>
          <a:p>
            <a:pPr lvl="0"/>
            <a:endParaRPr lang="en-GB" dirty="0"/>
          </a:p>
          <a:p>
            <a:pPr lvl="0"/>
            <a:endParaRPr lang="en-GB" dirty="0"/>
          </a:p>
        </p:txBody>
      </p:sp>
      <p:sp>
        <p:nvSpPr>
          <p:cNvPr id="3" name="Slide Number Placeholder 2">
            <a:extLst>
              <a:ext uri="{FF2B5EF4-FFF2-40B4-BE49-F238E27FC236}">
                <a16:creationId xmlns:a16="http://schemas.microsoft.com/office/drawing/2014/main" id="{E682071C-3561-477F-9CF9-B3BD32A46086}"/>
              </a:ext>
            </a:extLst>
          </p:cNvPr>
          <p:cNvSpPr>
            <a:spLocks noGrp="1"/>
          </p:cNvSpPr>
          <p:nvPr>
            <p:ph type="sldNum" sz="quarter" idx="12"/>
          </p:nvPr>
        </p:nvSpPr>
        <p:spPr>
          <a:xfrm>
            <a:off x="9197930" y="6343473"/>
            <a:ext cx="621278" cy="365125"/>
          </a:xfrm>
        </p:spPr>
        <p:txBody>
          <a:bodyPr/>
          <a:lstStyle/>
          <a:p>
            <a:fld id="{9517C5FD-7A98-4D2D-B7E0-F74DE4613C4E}" type="slidenum">
              <a:rPr lang="en-GB" smtClean="0"/>
              <a:pPr/>
              <a:t>‹#›</a:t>
            </a:fld>
            <a:endParaRPr lang="en-GB" dirty="0"/>
          </a:p>
        </p:txBody>
      </p:sp>
    </p:spTree>
    <p:extLst>
      <p:ext uri="{BB962C8B-B14F-4D97-AF65-F5344CB8AC3E}">
        <p14:creationId xmlns:p14="http://schemas.microsoft.com/office/powerpoint/2010/main" val="402757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end slide">
    <p:bg>
      <p:bgPr>
        <a:solidFill>
          <a:srgbClr val="6D346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3ECC4A8-3D84-4C58-892C-A3DF1F76E6EB}"/>
              </a:ext>
            </a:extLst>
          </p:cNvPr>
          <p:cNvSpPr>
            <a:spLocks noGrp="1"/>
          </p:cNvSpPr>
          <p:nvPr>
            <p:ph type="ctrTitle" hasCustomPrompt="1"/>
          </p:nvPr>
        </p:nvSpPr>
        <p:spPr>
          <a:xfrm>
            <a:off x="858371" y="2116789"/>
            <a:ext cx="8332196" cy="1705058"/>
          </a:xfrm>
        </p:spPr>
        <p:txBody>
          <a:bodyPr anchor="b">
            <a:normAutofit/>
          </a:bodyPr>
          <a:lstStyle>
            <a:lvl1pPr algn="ctr">
              <a:defRPr sz="5363">
                <a:solidFill>
                  <a:schemeClr val="bg1"/>
                </a:solidFill>
              </a:defRPr>
            </a:lvl1pPr>
          </a:lstStyle>
          <a:p>
            <a:r>
              <a:rPr lang="en-US" dirty="0"/>
              <a:t>Type Thank you/ closing</a:t>
            </a:r>
            <a:endParaRPr lang="en-GB" dirty="0"/>
          </a:p>
        </p:txBody>
      </p:sp>
      <p:pic>
        <p:nvPicPr>
          <p:cNvPr id="8" name="Picture 7">
            <a:extLst>
              <a:ext uri="{FF2B5EF4-FFF2-40B4-BE49-F238E27FC236}">
                <a16:creationId xmlns:a16="http://schemas.microsoft.com/office/drawing/2014/main" id="{8981AEB4-EFB6-4D61-94E6-2B0F8FE365E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115842" y="5585975"/>
            <a:ext cx="2340297" cy="1284904"/>
          </a:xfrm>
          <a:prstGeom prst="rect">
            <a:avLst/>
          </a:prstGeom>
        </p:spPr>
      </p:pic>
    </p:spTree>
    <p:extLst>
      <p:ext uri="{BB962C8B-B14F-4D97-AF65-F5344CB8AC3E}">
        <p14:creationId xmlns:p14="http://schemas.microsoft.com/office/powerpoint/2010/main" val="3898318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BC97792-6ACE-4392-928D-06F3BFB000E3}"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6D15BD-9DC5-4A02-8CC4-45406D8B55DB}" type="slidenum">
              <a:rPr lang="en-GB" smtClean="0"/>
              <a:t>‹#›</a:t>
            </a:fld>
            <a:endParaRPr lang="en-GB"/>
          </a:p>
        </p:txBody>
      </p:sp>
    </p:spTree>
    <p:extLst>
      <p:ext uri="{BB962C8B-B14F-4D97-AF65-F5344CB8AC3E}">
        <p14:creationId xmlns:p14="http://schemas.microsoft.com/office/powerpoint/2010/main" val="210079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8CF1C-AE34-48BD-BAA1-3A957D1BEF91}"/>
              </a:ext>
            </a:extLst>
          </p:cNvPr>
          <p:cNvSpPr>
            <a:spLocks noGrp="1"/>
          </p:cNvSpPr>
          <p:nvPr>
            <p:ph type="title"/>
          </p:nvPr>
        </p:nvSpPr>
        <p:spPr>
          <a:xfrm>
            <a:off x="1896479" y="338668"/>
            <a:ext cx="7194884" cy="1223433"/>
          </a:xfrm>
          <a:prstGeom prst="rect">
            <a:avLst/>
          </a:prstGeom>
        </p:spPr>
        <p:txBody>
          <a:bodyPr vert="horz" lIns="91440" tIns="45720" rIns="91440" bIns="45720" rtlCol="0" anchor="b">
            <a:normAutofit/>
          </a:bodyPr>
          <a:lstStyle/>
          <a:p>
            <a:r>
              <a:rPr lang="en-US" dirty="0"/>
              <a:t>Click to edit title</a:t>
            </a:r>
            <a:endParaRPr lang="en-GB" dirty="0"/>
          </a:p>
        </p:txBody>
      </p:sp>
      <p:sp>
        <p:nvSpPr>
          <p:cNvPr id="3" name="Text Placeholder 2">
            <a:extLst>
              <a:ext uri="{FF2B5EF4-FFF2-40B4-BE49-F238E27FC236}">
                <a16:creationId xmlns:a16="http://schemas.microsoft.com/office/drawing/2014/main" id="{D622F73C-476A-49C0-A6C0-D43D283724FA}"/>
              </a:ext>
            </a:extLst>
          </p:cNvPr>
          <p:cNvSpPr>
            <a:spLocks noGrp="1"/>
          </p:cNvSpPr>
          <p:nvPr>
            <p:ph type="body" idx="1"/>
          </p:nvPr>
        </p:nvSpPr>
        <p:spPr>
          <a:xfrm>
            <a:off x="1896477" y="1981200"/>
            <a:ext cx="7194886" cy="4195763"/>
          </a:xfrm>
          <a:prstGeom prst="rect">
            <a:avLst/>
          </a:prstGeom>
        </p:spPr>
        <p:txBody>
          <a:bodyPr vert="horz" lIns="91440" tIns="45720" rIns="91440" bIns="45720" rtlCol="0">
            <a:normAutofit/>
          </a:bodyPr>
          <a:lstStyle/>
          <a:p>
            <a:pPr lvl="0"/>
            <a:r>
              <a:rPr lang="en-US" dirty="0"/>
              <a:t>Edit text first level max 7 bullets</a:t>
            </a:r>
          </a:p>
          <a:p>
            <a:pPr lvl="1"/>
            <a:r>
              <a:rPr lang="en-US" dirty="0"/>
              <a:t>Second level</a:t>
            </a:r>
          </a:p>
        </p:txBody>
      </p:sp>
      <p:sp>
        <p:nvSpPr>
          <p:cNvPr id="5" name="Footer Placeholder 4">
            <a:extLst>
              <a:ext uri="{FF2B5EF4-FFF2-40B4-BE49-F238E27FC236}">
                <a16:creationId xmlns:a16="http://schemas.microsoft.com/office/drawing/2014/main" id="{9A8BD148-AEF2-4768-B5FB-A1B7B3E96E82}"/>
              </a:ext>
            </a:extLst>
          </p:cNvPr>
          <p:cNvSpPr>
            <a:spLocks noGrp="1"/>
          </p:cNvSpPr>
          <p:nvPr>
            <p:ph type="ftr" sz="quarter" idx="3"/>
          </p:nvPr>
        </p:nvSpPr>
        <p:spPr>
          <a:xfrm>
            <a:off x="1896477" y="6356351"/>
            <a:ext cx="3343275" cy="365125"/>
          </a:xfrm>
          <a:prstGeom prst="rect">
            <a:avLst/>
          </a:prstGeom>
        </p:spPr>
        <p:txBody>
          <a:bodyPr vert="horz" lIns="91440" tIns="45720" rIns="91440" bIns="45720" rtlCol="0" anchor="ctr"/>
          <a:lstStyle>
            <a:lvl1pPr algn="l">
              <a:defRPr sz="975">
                <a:solidFill>
                  <a:srgbClr val="6D3465"/>
                </a:solidFill>
              </a:defRPr>
            </a:lvl1pPr>
          </a:lstStyle>
          <a:p>
            <a:endParaRPr lang="en-GB" dirty="0"/>
          </a:p>
        </p:txBody>
      </p:sp>
      <p:sp>
        <p:nvSpPr>
          <p:cNvPr id="6" name="Slide Number Placeholder 5">
            <a:extLst>
              <a:ext uri="{FF2B5EF4-FFF2-40B4-BE49-F238E27FC236}">
                <a16:creationId xmlns:a16="http://schemas.microsoft.com/office/drawing/2014/main" id="{CE59729D-2AC9-40E7-B312-FAC532A6C6F8}"/>
              </a:ext>
            </a:extLst>
          </p:cNvPr>
          <p:cNvSpPr>
            <a:spLocks noGrp="1"/>
          </p:cNvSpPr>
          <p:nvPr>
            <p:ph type="sldNum" sz="quarter" idx="4"/>
          </p:nvPr>
        </p:nvSpPr>
        <p:spPr>
          <a:xfrm>
            <a:off x="8470085" y="6356351"/>
            <a:ext cx="621278" cy="365125"/>
          </a:xfrm>
          <a:prstGeom prst="rect">
            <a:avLst/>
          </a:prstGeom>
        </p:spPr>
        <p:txBody>
          <a:bodyPr vert="horz" lIns="91440" tIns="45720" rIns="91440" bIns="45720" rtlCol="0" anchor="ctr"/>
          <a:lstStyle>
            <a:lvl1pPr algn="r">
              <a:defRPr sz="975">
                <a:solidFill>
                  <a:srgbClr val="6D3465"/>
                </a:solidFill>
              </a:defRPr>
            </a:lvl1pPr>
          </a:lstStyle>
          <a:p>
            <a:fld id="{9517C5FD-7A98-4D2D-B7E0-F74DE4613C4E}" type="slidenum">
              <a:rPr lang="en-GB" smtClean="0"/>
              <a:pPr/>
              <a:t>‹#›</a:t>
            </a:fld>
            <a:endParaRPr lang="en-GB" dirty="0"/>
          </a:p>
        </p:txBody>
      </p:sp>
    </p:spTree>
    <p:extLst>
      <p:ext uri="{BB962C8B-B14F-4D97-AF65-F5344CB8AC3E}">
        <p14:creationId xmlns:p14="http://schemas.microsoft.com/office/powerpoint/2010/main" val="470921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defTabSz="742950" rtl="0" eaLnBrk="1" latinLnBrk="0" hangingPunct="1">
        <a:lnSpc>
          <a:spcPct val="90000"/>
        </a:lnSpc>
        <a:spcBef>
          <a:spcPct val="0"/>
        </a:spcBef>
        <a:buNone/>
        <a:defRPr sz="2600" b="1" kern="1200">
          <a:solidFill>
            <a:srgbClr val="6D3465"/>
          </a:solidFill>
          <a:latin typeface="+mj-lt"/>
          <a:ea typeface="Verdana" panose="020B0604030504040204" pitchFamily="34" charset="0"/>
          <a:cs typeface="Verdana" panose="020B0604030504040204" pitchFamily="34" charset="0"/>
        </a:defRPr>
      </a:lvl1pPr>
    </p:titleStyle>
    <p:bodyStyle>
      <a:lvl1pPr marL="219273" indent="-219273" algn="l" defTabSz="742950" rtl="0" eaLnBrk="1" latinLnBrk="0" hangingPunct="1">
        <a:lnSpc>
          <a:spcPct val="100000"/>
        </a:lnSpc>
        <a:spcBef>
          <a:spcPts val="650"/>
        </a:spcBef>
        <a:spcAft>
          <a:spcPts val="325"/>
        </a:spcAft>
        <a:buFont typeface="Arial" panose="020B0604020202020204" pitchFamily="34" charset="0"/>
        <a:buChar char="•"/>
        <a:tabLst>
          <a:tab pos="219273" algn="l"/>
        </a:tabLst>
        <a:defRPr sz="2275" kern="1200">
          <a:solidFill>
            <a:srgbClr val="000000"/>
          </a:solidFill>
          <a:latin typeface="+mn-lt"/>
          <a:ea typeface="Verdana" panose="020B0604030504040204" pitchFamily="34" charset="0"/>
          <a:cs typeface="Verdana" panose="020B0604030504040204" pitchFamily="34" charset="0"/>
        </a:defRPr>
      </a:lvl1pPr>
      <a:lvl2pPr marL="513358" indent="-294084" algn="l" defTabSz="742950" rtl="0" eaLnBrk="1" latinLnBrk="0" hangingPunct="1">
        <a:lnSpc>
          <a:spcPct val="100000"/>
        </a:lnSpc>
        <a:spcBef>
          <a:spcPts val="650"/>
        </a:spcBef>
        <a:spcAft>
          <a:spcPts val="325"/>
        </a:spcAft>
        <a:buFont typeface="Wingdings" panose="05000000000000000000" pitchFamily="2" charset="2"/>
        <a:buChar char="§"/>
        <a:tabLst>
          <a:tab pos="513358" algn="l"/>
        </a:tabLst>
        <a:defRPr sz="1950" kern="1200">
          <a:solidFill>
            <a:srgbClr val="000000"/>
          </a:solidFill>
          <a:latin typeface="+mn-lt"/>
          <a:ea typeface="Verdana" panose="020B0604030504040204" pitchFamily="34" charset="0"/>
          <a:cs typeface="Verdana" panose="020B0604030504040204" pitchFamily="34" charset="0"/>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rgbClr val="000000"/>
          </a:solidFill>
          <a:latin typeface="Verdana" panose="020B0604030504040204" pitchFamily="34" charset="0"/>
          <a:ea typeface="Verdana" panose="020B0604030504040204" pitchFamily="34" charset="0"/>
          <a:cs typeface="Verdana" panose="020B0604030504040204" pitchFamily="34" charset="0"/>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rgbClr val="000000"/>
          </a:solidFill>
          <a:latin typeface="Verdana" panose="020B0604030504040204" pitchFamily="34" charset="0"/>
          <a:ea typeface="Verdana" panose="020B0604030504040204" pitchFamily="34" charset="0"/>
          <a:cs typeface="Verdana" panose="020B0604030504040204" pitchFamily="34" charset="0"/>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rgbClr val="000000"/>
          </a:solidFill>
          <a:latin typeface="Verdana" panose="020B0604030504040204" pitchFamily="34" charset="0"/>
          <a:ea typeface="Verdana" panose="020B0604030504040204" pitchFamily="34" charset="0"/>
          <a:cs typeface="Verdana" panose="020B060403050404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97792-6ACE-4392-928D-06F3BFB000E3}" type="datetimeFigureOut">
              <a:rPr lang="en-GB" smtClean="0"/>
              <a:t>11/07/2023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D15BD-9DC5-4A02-8CC4-45406D8B55DB}" type="slidenum">
              <a:rPr lang="en-GB" smtClean="0"/>
              <a:t>‹#›</a:t>
            </a:fld>
            <a:endParaRPr lang="en-GB"/>
          </a:p>
        </p:txBody>
      </p:sp>
    </p:spTree>
    <p:extLst>
      <p:ext uri="{BB962C8B-B14F-4D97-AF65-F5344CB8AC3E}">
        <p14:creationId xmlns:p14="http://schemas.microsoft.com/office/powerpoint/2010/main" val="38953132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r="-2"/>
          <a:stretch/>
        </p:blipFill>
        <p:spPr>
          <a:xfrm>
            <a:off x="0" y="0"/>
            <a:ext cx="9905998" cy="6858000"/>
          </a:xfrm>
          <a:noFill/>
        </p:spPr>
      </p:pic>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0" y="-1"/>
            <a:ext cx="9906000" cy="4047893"/>
          </a:xfrm>
        </p:spPr>
        <p:txBody>
          <a:bodyPr rtlCol="0" anchor="b">
            <a:normAutofit/>
          </a:bodyPr>
          <a:lstStyle/>
          <a:p>
            <a:pPr>
              <a:lnSpc>
                <a:spcPct val="100000"/>
              </a:lnSpc>
            </a:pPr>
            <a:r>
              <a:rPr lang="en-GB" sz="4000" b="1" dirty="0">
                <a:latin typeface="Avenir Next LT Pro" panose="020B0504020202020204" pitchFamily="34" charset="77"/>
              </a:rPr>
              <a:t>Edinburgh Learns for Life</a:t>
            </a:r>
            <a:br>
              <a:rPr lang="en-GB" sz="2800" b="1" dirty="0">
                <a:latin typeface="Avenir Next LT Pro" panose="020B0504020202020204" pitchFamily="34" charset="77"/>
              </a:rPr>
            </a:br>
            <a:br>
              <a:rPr lang="en-GB" sz="1200" b="1" dirty="0">
                <a:latin typeface="Avenir Next LT Pro" panose="020B0504020202020204" pitchFamily="34" charset="77"/>
              </a:rPr>
            </a:br>
            <a:r>
              <a:rPr lang="en-GB" sz="2400" b="1" dirty="0">
                <a:latin typeface="Avenir Next LT Pro" panose="020B0504020202020204" pitchFamily="34" charset="77"/>
              </a:rPr>
              <a:t>Strategy for Education in the City of Edinburgh</a:t>
            </a:r>
            <a:br>
              <a:rPr lang="en-GB" sz="2800" b="1" dirty="0">
                <a:latin typeface="Avenir Next LT Pro" panose="020B0504020202020204" pitchFamily="34" charset="77"/>
              </a:rPr>
            </a:br>
            <a:br>
              <a:rPr lang="en-GB" sz="1400" b="1" dirty="0">
                <a:latin typeface="Avenir Next LT Pro" panose="020B0504020202020204" pitchFamily="34" charset="77"/>
              </a:rPr>
            </a:br>
            <a:br>
              <a:rPr lang="en-GB" sz="1200" b="1" dirty="0">
                <a:latin typeface="Avenir Next LT Pro" panose="020B0504020202020204" pitchFamily="34" charset="77"/>
              </a:rPr>
            </a:br>
            <a:br>
              <a:rPr lang="en-GB" sz="1200" b="1" dirty="0">
                <a:latin typeface="Avenir Next LT Pro" panose="020B0504020202020204" pitchFamily="34" charset="77"/>
              </a:rPr>
            </a:br>
            <a:endParaRPr lang="en-GB" sz="1400" b="1" dirty="0">
              <a:solidFill>
                <a:srgbClr val="C00000"/>
              </a:solidFill>
              <a:latin typeface="Avenir Next LT Pro" panose="020B0504020202020204" pitchFamily="34" charset="77"/>
            </a:endParaRPr>
          </a:p>
        </p:txBody>
      </p:sp>
      <p:sp>
        <p:nvSpPr>
          <p:cNvPr id="17" name="Slide Number Placeholder 6">
            <a:extLst>
              <a:ext uri="{FF2B5EF4-FFF2-40B4-BE49-F238E27FC236}">
                <a16:creationId xmlns:a16="http://schemas.microsoft.com/office/drawing/2014/main" id="{21739260-BB82-769D-22F6-D2F8510D2BD1}"/>
              </a:ext>
            </a:extLst>
          </p:cNvPr>
          <p:cNvSpPr>
            <a:spLocks noGrp="1"/>
          </p:cNvSpPr>
          <p:nvPr>
            <p:ph type="sldNum" sz="quarter" idx="12"/>
          </p:nvPr>
        </p:nvSpPr>
        <p:spPr>
          <a:xfrm>
            <a:off x="9234868" y="5807472"/>
            <a:ext cx="512636" cy="296664"/>
          </a:xfrm>
        </p:spPr>
        <p:txBody>
          <a:bodyPr/>
          <a:lstStyle/>
          <a:p>
            <a:pPr>
              <a:spcAft>
                <a:spcPts val="488"/>
              </a:spcAft>
              <a:defRPr/>
            </a:pPr>
            <a:fld id="{CD6D940D-6D44-4DF9-9322-B4B11F7EDCD0}" type="slidenum">
              <a:rPr lang="en-GB" noProof="0" smtClean="0">
                <a:effectLst>
                  <a:outerShdw blurRad="38100" dist="38100" dir="2700000" algn="tl">
                    <a:srgbClr val="000000">
                      <a:alpha val="43137"/>
                    </a:srgbClr>
                  </a:outerShdw>
                </a:effectLst>
              </a:rPr>
              <a:pPr>
                <a:spcAft>
                  <a:spcPts val="488"/>
                </a:spcAft>
                <a:defRPr/>
              </a:pPr>
              <a:t>1</a:t>
            </a:fld>
            <a:endParaRPr lang="en-GB" noProof="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7404ECC-535A-41E1-A778-B96B39171E87}"/>
              </a:ext>
            </a:extLst>
          </p:cNvPr>
          <p:cNvSpPr/>
          <p:nvPr/>
        </p:nvSpPr>
        <p:spPr>
          <a:xfrm>
            <a:off x="0" y="814037"/>
            <a:ext cx="9906000" cy="520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63">
              <a:solidFill>
                <a:prstClr val="white"/>
              </a:solidFill>
              <a:latin typeface="Calibri" panose="020F0502020204030204"/>
            </a:endParaRPr>
          </a:p>
        </p:txBody>
      </p:sp>
      <p:sp>
        <p:nvSpPr>
          <p:cNvPr id="12" name="TextBox 11">
            <a:extLst>
              <a:ext uri="{FF2B5EF4-FFF2-40B4-BE49-F238E27FC236}">
                <a16:creationId xmlns:a16="http://schemas.microsoft.com/office/drawing/2014/main" id="{8526DE86-45DD-DF21-0EF1-9A4B16102C40}"/>
              </a:ext>
            </a:extLst>
          </p:cNvPr>
          <p:cNvSpPr txBox="1"/>
          <p:nvPr/>
        </p:nvSpPr>
        <p:spPr>
          <a:xfrm>
            <a:off x="423743" y="1259175"/>
            <a:ext cx="8909828" cy="4501232"/>
          </a:xfrm>
          <a:prstGeom prst="rect">
            <a:avLst/>
          </a:prstGeom>
          <a:noFill/>
        </p:spPr>
        <p:txBody>
          <a:bodyPr wrap="square">
            <a:spAutoFit/>
          </a:bodyPr>
          <a:lstStyle/>
          <a:p>
            <a:pPr marL="285750" lvl="0" indent="-285750">
              <a:spcAft>
                <a:spcPts val="900"/>
              </a:spcAft>
              <a:buClrTx/>
              <a:buSzTx/>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schools use the Getting It Right for Every Child approach to work together with learners and their families</a:t>
            </a:r>
          </a:p>
          <a:p>
            <a:pPr marL="285750" lvl="0" indent="-285750">
              <a:spcAft>
                <a:spcPts val="9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learners feel listened to and valued</a:t>
            </a:r>
          </a:p>
          <a:p>
            <a:pPr marL="285750" lvl="0" indent="-285750">
              <a:spcAft>
                <a:spcPts val="9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Children’s rights are core to the ethos and values of all our schools</a:t>
            </a:r>
          </a:p>
          <a:p>
            <a:pPr marL="285750" lvl="0" indent="-285750">
              <a:spcAft>
                <a:spcPts val="9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Restorative and nurturing approaches promote positive relationships across all our learning communities </a:t>
            </a:r>
          </a:p>
          <a:p>
            <a:pPr marL="285750" lvl="0" indent="-285750">
              <a:spcAft>
                <a:spcPts val="9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staff are highly skilled and feel confident to deliver a HWB curriculum, which is relevant to their context, responsive to the needs of learners and valued by all </a:t>
            </a:r>
          </a:p>
          <a:p>
            <a:pPr marL="285750" lvl="0" indent="-285750">
              <a:spcAft>
                <a:spcPts val="9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schools prioritise time for 1:1 dialogue with learners and ensure everyone has at least one trusted adult</a:t>
            </a:r>
          </a:p>
          <a:p>
            <a:pPr marL="285750" lvl="0" indent="-285750">
              <a:spcAft>
                <a:spcPts val="9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schools track and monitor progress and target learners at risk</a:t>
            </a:r>
          </a:p>
          <a:p>
            <a:pPr marL="285750" lvl="0" indent="-285750">
              <a:spcAft>
                <a:spcPts val="9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There is a strong culture of partnership working and joint planning across learning communities</a:t>
            </a:r>
          </a:p>
        </p:txBody>
      </p:sp>
      <p:sp>
        <p:nvSpPr>
          <p:cNvPr id="13" name="TextBox 12">
            <a:extLst>
              <a:ext uri="{FF2B5EF4-FFF2-40B4-BE49-F238E27FC236}">
                <a16:creationId xmlns:a16="http://schemas.microsoft.com/office/drawing/2014/main" id="{42B951DD-BF64-83EB-DA5E-970DFED718A3}"/>
              </a:ext>
            </a:extLst>
          </p:cNvPr>
          <p:cNvSpPr txBox="1"/>
          <p:nvPr/>
        </p:nvSpPr>
        <p:spPr>
          <a:xfrm>
            <a:off x="423743" y="6209697"/>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Edinburgh</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rgbClr val="00B050"/>
                </a:solidFill>
                <a:latin typeface="Gadugi" panose="020B0502040204020203" pitchFamily="34" charset="0"/>
                <a:ea typeface="Gadugi" panose="020B0502040204020203" pitchFamily="34" charset="0"/>
              </a:rPr>
              <a:t>Learns</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chemeClr val="bg1"/>
                </a:solidFill>
                <a:latin typeface="Gadugi" panose="020B0502040204020203" pitchFamily="34" charset="0"/>
                <a:ea typeface="Gadugi" panose="020B0502040204020203" pitchFamily="34" charset="0"/>
              </a:rPr>
              <a:t>for Life</a:t>
            </a:r>
          </a:p>
        </p:txBody>
      </p:sp>
      <p:sp>
        <p:nvSpPr>
          <p:cNvPr id="14" name="TextBox 13">
            <a:extLst>
              <a:ext uri="{FF2B5EF4-FFF2-40B4-BE49-F238E27FC236}">
                <a16:creationId xmlns:a16="http://schemas.microsoft.com/office/drawing/2014/main" id="{72475247-ABD0-B385-0A0A-425D803B50E2}"/>
              </a:ext>
            </a:extLst>
          </p:cNvPr>
          <p:cNvSpPr txBox="1"/>
          <p:nvPr/>
        </p:nvSpPr>
        <p:spPr>
          <a:xfrm>
            <a:off x="423743" y="186638"/>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Health and Wellbeing</a:t>
            </a:r>
          </a:p>
        </p:txBody>
      </p:sp>
    </p:spTree>
    <p:extLst>
      <p:ext uri="{BB962C8B-B14F-4D97-AF65-F5344CB8AC3E}">
        <p14:creationId xmlns:p14="http://schemas.microsoft.com/office/powerpoint/2010/main" val="209048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7404ECC-535A-41E1-A778-B96B39171E87}"/>
              </a:ext>
            </a:extLst>
          </p:cNvPr>
          <p:cNvSpPr/>
          <p:nvPr/>
        </p:nvSpPr>
        <p:spPr>
          <a:xfrm>
            <a:off x="0" y="814037"/>
            <a:ext cx="9906000" cy="520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63">
              <a:solidFill>
                <a:prstClr val="white"/>
              </a:solidFill>
              <a:latin typeface="Calibri" panose="020F0502020204030204"/>
            </a:endParaRPr>
          </a:p>
        </p:txBody>
      </p:sp>
      <p:sp>
        <p:nvSpPr>
          <p:cNvPr id="12" name="TextBox 11">
            <a:extLst>
              <a:ext uri="{FF2B5EF4-FFF2-40B4-BE49-F238E27FC236}">
                <a16:creationId xmlns:a16="http://schemas.microsoft.com/office/drawing/2014/main" id="{8526DE86-45DD-DF21-0EF1-9A4B16102C40}"/>
              </a:ext>
            </a:extLst>
          </p:cNvPr>
          <p:cNvSpPr txBox="1"/>
          <p:nvPr/>
        </p:nvSpPr>
        <p:spPr>
          <a:xfrm>
            <a:off x="423743" y="1259175"/>
            <a:ext cx="8909828" cy="4154984"/>
          </a:xfrm>
          <a:prstGeom prst="rect">
            <a:avLst/>
          </a:prstGeom>
          <a:noFill/>
        </p:spPr>
        <p:txBody>
          <a:bodyPr wrap="square">
            <a:spAutoFit/>
          </a:bodyPr>
          <a:lstStyle/>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Our curriculum pathways 3-18 are developed locally by schools and their partners to ensure that the totality of learners’ experiences meets their needs and ambitions </a:t>
            </a:r>
          </a:p>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The partnership work in our learning communities co-creates the pathways and environments where learners can lead and shape their own learning and future careers</a:t>
            </a:r>
          </a:p>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The learning experiences throughout our curriculum are designed to offer opportunities for learners to find their passion, promote parity of esteem, share and develop, value diversity and secure all learner entitlements</a:t>
            </a:r>
          </a:p>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The curriculum pathways in our schools and learning communities develops radical learning dispositions such as, enquiry, entrepreneurial approaches, enterprising attitudes to learning, adaptability, negotiating and communication, teamwork and resilience. This provision is supported by an assessment and qualifications system that captures the totality of all learners’ education</a:t>
            </a:r>
          </a:p>
        </p:txBody>
      </p:sp>
      <p:sp>
        <p:nvSpPr>
          <p:cNvPr id="13" name="TextBox 12">
            <a:extLst>
              <a:ext uri="{FF2B5EF4-FFF2-40B4-BE49-F238E27FC236}">
                <a16:creationId xmlns:a16="http://schemas.microsoft.com/office/drawing/2014/main" id="{42B951DD-BF64-83EB-DA5E-970DFED718A3}"/>
              </a:ext>
            </a:extLst>
          </p:cNvPr>
          <p:cNvSpPr txBox="1"/>
          <p:nvPr/>
        </p:nvSpPr>
        <p:spPr>
          <a:xfrm>
            <a:off x="423743" y="6209697"/>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Edinburgh</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rgbClr val="00B050"/>
                </a:solidFill>
                <a:latin typeface="Gadugi" panose="020B0502040204020203" pitchFamily="34" charset="0"/>
                <a:ea typeface="Gadugi" panose="020B0502040204020203" pitchFamily="34" charset="0"/>
              </a:rPr>
              <a:t>Learns</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chemeClr val="bg1"/>
                </a:solidFill>
                <a:latin typeface="Gadugi" panose="020B0502040204020203" pitchFamily="34" charset="0"/>
                <a:ea typeface="Gadugi" panose="020B0502040204020203" pitchFamily="34" charset="0"/>
              </a:rPr>
              <a:t>for Life</a:t>
            </a:r>
          </a:p>
        </p:txBody>
      </p:sp>
      <p:sp>
        <p:nvSpPr>
          <p:cNvPr id="14" name="TextBox 13">
            <a:extLst>
              <a:ext uri="{FF2B5EF4-FFF2-40B4-BE49-F238E27FC236}">
                <a16:creationId xmlns:a16="http://schemas.microsoft.com/office/drawing/2014/main" id="{72475247-ABD0-B385-0A0A-425D803B50E2}"/>
              </a:ext>
            </a:extLst>
          </p:cNvPr>
          <p:cNvSpPr txBox="1"/>
          <p:nvPr/>
        </p:nvSpPr>
        <p:spPr>
          <a:xfrm>
            <a:off x="423743" y="186638"/>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Curriculum Pathways</a:t>
            </a:r>
          </a:p>
        </p:txBody>
      </p:sp>
    </p:spTree>
    <p:extLst>
      <p:ext uri="{BB962C8B-B14F-4D97-AF65-F5344CB8AC3E}">
        <p14:creationId xmlns:p14="http://schemas.microsoft.com/office/powerpoint/2010/main" val="162779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7404ECC-535A-41E1-A778-B96B39171E87}"/>
              </a:ext>
            </a:extLst>
          </p:cNvPr>
          <p:cNvSpPr/>
          <p:nvPr/>
        </p:nvSpPr>
        <p:spPr>
          <a:xfrm>
            <a:off x="0" y="814037"/>
            <a:ext cx="9906000" cy="520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63">
              <a:solidFill>
                <a:prstClr val="white"/>
              </a:solidFill>
              <a:latin typeface="Calibri" panose="020F0502020204030204"/>
            </a:endParaRPr>
          </a:p>
        </p:txBody>
      </p:sp>
      <p:sp>
        <p:nvSpPr>
          <p:cNvPr id="12" name="TextBox 11">
            <a:extLst>
              <a:ext uri="{FF2B5EF4-FFF2-40B4-BE49-F238E27FC236}">
                <a16:creationId xmlns:a16="http://schemas.microsoft.com/office/drawing/2014/main" id="{8526DE86-45DD-DF21-0EF1-9A4B16102C40}"/>
              </a:ext>
            </a:extLst>
          </p:cNvPr>
          <p:cNvSpPr txBox="1"/>
          <p:nvPr/>
        </p:nvSpPr>
        <p:spPr>
          <a:xfrm>
            <a:off x="423743" y="1259175"/>
            <a:ext cx="9077096" cy="4455066"/>
          </a:xfrm>
          <a:prstGeom prst="rect">
            <a:avLst/>
          </a:prstGeom>
          <a:noFill/>
        </p:spPr>
        <p:txBody>
          <a:bodyPr wrap="square">
            <a:spAutoFit/>
          </a:bodyPr>
          <a:lstStyle/>
          <a:p>
            <a:pPr marL="285750" indent="-285750">
              <a:spcAft>
                <a:spcPts val="900"/>
              </a:spcAft>
              <a:buClrTx/>
              <a:buSzTx/>
              <a:buFont typeface="Arial" panose="020B0604020202020204" pitchFamily="34" charset="0"/>
              <a:buChar char="•"/>
            </a:pPr>
            <a:r>
              <a:rPr lang="en-GB" sz="1650" dirty="0">
                <a:solidFill>
                  <a:schemeClr val="accent6">
                    <a:lumMod val="10000"/>
                  </a:schemeClr>
                </a:solidFill>
                <a:latin typeface="Gadugi" panose="020B0502040204020203" pitchFamily="34" charset="0"/>
                <a:ea typeface="Gadugi" panose="020B0502040204020203" pitchFamily="34" charset="0"/>
              </a:rPr>
              <a:t>All educators have a strong focus on continued self improvement based upon a shared vision and values aligned with sustainability, equity and rights</a:t>
            </a:r>
          </a:p>
          <a:p>
            <a:pPr marL="285750" indent="-285750">
              <a:spcAft>
                <a:spcPts val="900"/>
              </a:spcAft>
              <a:buClrTx/>
              <a:buSzTx/>
              <a:buFont typeface="Arial" panose="020B0604020202020204" pitchFamily="34" charset="0"/>
              <a:buChar char="•"/>
            </a:pPr>
            <a:r>
              <a:rPr lang="en-GB" sz="1650" dirty="0">
                <a:solidFill>
                  <a:schemeClr val="accent6">
                    <a:lumMod val="10000"/>
                  </a:schemeClr>
                </a:solidFill>
                <a:latin typeface="Gadugi" panose="020B0502040204020203" pitchFamily="34" charset="0"/>
                <a:ea typeface="Gadugi" panose="020B0502040204020203" pitchFamily="34" charset="0"/>
              </a:rPr>
              <a:t>All leaders have strong operational and strategic management skills</a:t>
            </a:r>
          </a:p>
          <a:p>
            <a:pPr marL="285750" indent="-285750">
              <a:spcAft>
                <a:spcPts val="900"/>
              </a:spcAft>
              <a:buClrTx/>
              <a:buSzTx/>
              <a:buFont typeface="Arial" panose="020B0604020202020204" pitchFamily="34" charset="0"/>
              <a:buChar char="•"/>
            </a:pPr>
            <a:r>
              <a:rPr lang="en-GB" sz="1650" dirty="0">
                <a:solidFill>
                  <a:schemeClr val="accent6">
                    <a:lumMod val="10000"/>
                  </a:schemeClr>
                </a:solidFill>
                <a:latin typeface="Gadugi" panose="020B0502040204020203" pitchFamily="34" charset="0"/>
                <a:ea typeface="Gadugi" panose="020B0502040204020203" pitchFamily="34" charset="0"/>
              </a:rPr>
              <a:t>Our schools, leaders, officers and partners lead collaboratively, reflecting the aspirations of their local context and communities. </a:t>
            </a:r>
          </a:p>
          <a:p>
            <a:pPr marL="285750" indent="-285750">
              <a:spcAft>
                <a:spcPts val="900"/>
              </a:spcAft>
              <a:buClrTx/>
              <a:buSzTx/>
              <a:buFont typeface="Arial" panose="020B0604020202020204" pitchFamily="34" charset="0"/>
              <a:buChar char="•"/>
            </a:pPr>
            <a:r>
              <a:rPr lang="en-GB" sz="1650" dirty="0">
                <a:solidFill>
                  <a:schemeClr val="accent6">
                    <a:lumMod val="10000"/>
                  </a:schemeClr>
                </a:solidFill>
                <a:latin typeface="Gadugi" panose="020B0502040204020203" pitchFamily="34" charset="0"/>
                <a:ea typeface="Gadugi" panose="020B0502040204020203" pitchFamily="34" charset="0"/>
              </a:rPr>
              <a:t>All staff value the importance of professional learning as a means to improving the outcomes for all learners</a:t>
            </a:r>
          </a:p>
          <a:p>
            <a:pPr marL="285750" indent="-285750">
              <a:spcAft>
                <a:spcPts val="900"/>
              </a:spcAft>
              <a:buClrTx/>
              <a:buSzTx/>
              <a:buFont typeface="Arial" panose="020B0604020202020204" pitchFamily="34" charset="0"/>
              <a:buChar char="•"/>
            </a:pPr>
            <a:r>
              <a:rPr lang="en-GB" sz="1650" dirty="0">
                <a:solidFill>
                  <a:schemeClr val="accent6">
                    <a:lumMod val="10000"/>
                  </a:schemeClr>
                </a:solidFill>
                <a:latin typeface="Gadugi" panose="020B0502040204020203" pitchFamily="34" charset="0"/>
                <a:ea typeface="Gadugi" panose="020B0502040204020203" pitchFamily="34" charset="0"/>
              </a:rPr>
              <a:t>All leadership activity  articulates with the relevant professional frameworks including the SCEL framework, SSSC and GTCS</a:t>
            </a:r>
          </a:p>
          <a:p>
            <a:pPr marL="285750" indent="-285750">
              <a:spcAft>
                <a:spcPts val="900"/>
              </a:spcAft>
              <a:buClrTx/>
              <a:buSzTx/>
              <a:buFont typeface="Arial" panose="020B0604020202020204" pitchFamily="34" charset="0"/>
              <a:buChar char="•"/>
            </a:pPr>
            <a:r>
              <a:rPr lang="en-GB" sz="1650" dirty="0">
                <a:solidFill>
                  <a:schemeClr val="accent6">
                    <a:lumMod val="10000"/>
                  </a:schemeClr>
                </a:solidFill>
                <a:latin typeface="Gadugi" panose="020B0502040204020203" pitchFamily="34" charset="0"/>
                <a:ea typeface="Gadugi" panose="020B0502040204020203" pitchFamily="34" charset="0"/>
              </a:rPr>
              <a:t>CLPL and leadership opportunities are personalised and ensure clear succession planning</a:t>
            </a:r>
          </a:p>
          <a:p>
            <a:pPr marL="285750" indent="-285750">
              <a:spcAft>
                <a:spcPts val="900"/>
              </a:spcAft>
              <a:buClrTx/>
              <a:buSzTx/>
              <a:buFont typeface="Arial" panose="020B0604020202020204" pitchFamily="34" charset="0"/>
              <a:buChar char="•"/>
            </a:pPr>
            <a:r>
              <a:rPr lang="en-GB" sz="1650" dirty="0">
                <a:solidFill>
                  <a:schemeClr val="accent6">
                    <a:lumMod val="10000"/>
                  </a:schemeClr>
                </a:solidFill>
                <a:latin typeface="Gadugi" panose="020B0502040204020203" pitchFamily="34" charset="0"/>
                <a:ea typeface="Gadugi" panose="020B0502040204020203" pitchFamily="34" charset="0"/>
              </a:rPr>
              <a:t>Every teacher works within a culture of collective responsibility and collaborative professionalism, underpinned by mutual trust, respect, openness and commitment to student achievement</a:t>
            </a:r>
          </a:p>
          <a:p>
            <a:pPr marL="285750" indent="-285750">
              <a:spcAft>
                <a:spcPts val="900"/>
              </a:spcAft>
              <a:buClrTx/>
              <a:buSzTx/>
              <a:buFont typeface="Arial" panose="020B0604020202020204" pitchFamily="34" charset="0"/>
              <a:buChar char="•"/>
            </a:pPr>
            <a:r>
              <a:rPr lang="en-GB" sz="1650" dirty="0">
                <a:solidFill>
                  <a:schemeClr val="accent6">
                    <a:lumMod val="10000"/>
                  </a:schemeClr>
                </a:solidFill>
                <a:latin typeface="Gadugi" panose="020B0502040204020203" pitchFamily="34" charset="0"/>
                <a:ea typeface="Gadugi" panose="020B0502040204020203" pitchFamily="34" charset="0"/>
              </a:rPr>
              <a:t>Staff from BAME communities are well represented and supported in their leadership journey</a:t>
            </a:r>
          </a:p>
        </p:txBody>
      </p:sp>
      <p:sp>
        <p:nvSpPr>
          <p:cNvPr id="13" name="TextBox 12">
            <a:extLst>
              <a:ext uri="{FF2B5EF4-FFF2-40B4-BE49-F238E27FC236}">
                <a16:creationId xmlns:a16="http://schemas.microsoft.com/office/drawing/2014/main" id="{42B951DD-BF64-83EB-DA5E-970DFED718A3}"/>
              </a:ext>
            </a:extLst>
          </p:cNvPr>
          <p:cNvSpPr txBox="1"/>
          <p:nvPr/>
        </p:nvSpPr>
        <p:spPr>
          <a:xfrm>
            <a:off x="423743" y="6209697"/>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Edinburgh</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rgbClr val="00B050"/>
                </a:solidFill>
                <a:latin typeface="Gadugi" panose="020B0502040204020203" pitchFamily="34" charset="0"/>
                <a:ea typeface="Gadugi" panose="020B0502040204020203" pitchFamily="34" charset="0"/>
              </a:rPr>
              <a:t>Learns</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chemeClr val="bg1"/>
                </a:solidFill>
                <a:latin typeface="Gadugi" panose="020B0502040204020203" pitchFamily="34" charset="0"/>
                <a:ea typeface="Gadugi" panose="020B0502040204020203" pitchFamily="34" charset="0"/>
              </a:rPr>
              <a:t>for Life</a:t>
            </a:r>
          </a:p>
        </p:txBody>
      </p:sp>
      <p:sp>
        <p:nvSpPr>
          <p:cNvPr id="14" name="TextBox 13">
            <a:extLst>
              <a:ext uri="{FF2B5EF4-FFF2-40B4-BE49-F238E27FC236}">
                <a16:creationId xmlns:a16="http://schemas.microsoft.com/office/drawing/2014/main" id="{72475247-ABD0-B385-0A0A-425D803B50E2}"/>
              </a:ext>
            </a:extLst>
          </p:cNvPr>
          <p:cNvSpPr txBox="1"/>
          <p:nvPr/>
        </p:nvSpPr>
        <p:spPr>
          <a:xfrm>
            <a:off x="423743" y="186638"/>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Leadership</a:t>
            </a:r>
          </a:p>
        </p:txBody>
      </p:sp>
    </p:spTree>
    <p:extLst>
      <p:ext uri="{BB962C8B-B14F-4D97-AF65-F5344CB8AC3E}">
        <p14:creationId xmlns:p14="http://schemas.microsoft.com/office/powerpoint/2010/main" val="88243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7404ECC-535A-41E1-A778-B96B39171E87}"/>
              </a:ext>
            </a:extLst>
          </p:cNvPr>
          <p:cNvSpPr/>
          <p:nvPr/>
        </p:nvSpPr>
        <p:spPr>
          <a:xfrm>
            <a:off x="0" y="814037"/>
            <a:ext cx="9906000" cy="520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63">
              <a:solidFill>
                <a:prstClr val="white"/>
              </a:solidFill>
              <a:latin typeface="Calibri" panose="020F0502020204030204"/>
            </a:endParaRPr>
          </a:p>
        </p:txBody>
      </p:sp>
      <p:sp>
        <p:nvSpPr>
          <p:cNvPr id="8" name="TextBox 7">
            <a:extLst>
              <a:ext uri="{FF2B5EF4-FFF2-40B4-BE49-F238E27FC236}">
                <a16:creationId xmlns:a16="http://schemas.microsoft.com/office/drawing/2014/main" id="{3F9B61E8-F8B0-4F10-9CA4-67FF6DD9EC8E}"/>
              </a:ext>
            </a:extLst>
          </p:cNvPr>
          <p:cNvSpPr txBox="1"/>
          <p:nvPr/>
        </p:nvSpPr>
        <p:spPr>
          <a:xfrm>
            <a:off x="4239453" y="1061188"/>
            <a:ext cx="5569645" cy="1609543"/>
          </a:xfrm>
          <a:prstGeom prst="rect">
            <a:avLst/>
          </a:prstGeom>
          <a:noFill/>
        </p:spPr>
        <p:txBody>
          <a:bodyPr wrap="square" rtlCol="0">
            <a:spAutoFit/>
          </a:bodyPr>
          <a:lstStyle/>
          <a:p>
            <a:pPr defTabSz="742950">
              <a:lnSpc>
                <a:spcPts val="2031"/>
              </a:lnSpc>
              <a:defRPr/>
            </a:pPr>
            <a:r>
              <a:rPr lang="en-GB" sz="1463" b="1" dirty="0">
                <a:solidFill>
                  <a:srgbClr val="44546A"/>
                </a:solidFill>
                <a:latin typeface="Gadugi" panose="020B0502040204020203" pitchFamily="34" charset="0"/>
                <a:ea typeface="Gadugi" panose="020B0502040204020203" pitchFamily="34" charset="0"/>
              </a:rPr>
              <a:t>Our Mission</a:t>
            </a:r>
          </a:p>
          <a:p>
            <a:pPr defTabSz="742950">
              <a:lnSpc>
                <a:spcPts val="2031"/>
              </a:lnSpc>
              <a:defRPr/>
            </a:pPr>
            <a:r>
              <a:rPr lang="en-GB" sz="1463" dirty="0">
                <a:solidFill>
                  <a:schemeClr val="bg1">
                    <a:lumMod val="10000"/>
                  </a:schemeClr>
                </a:solidFill>
                <a:latin typeface="Gadugi" panose="020B0502040204020203" pitchFamily="34" charset="0"/>
                <a:ea typeface="Gadugi" panose="020B0502040204020203" pitchFamily="34" charset="0"/>
              </a:rPr>
              <a:t>To create a world class learning city where everyone’s skills, knowledge, creativity and relationships with people and places are equally valued.  To create an environment of collaboration that inspires connections, improves wellbeing and reduces poverty.</a:t>
            </a:r>
          </a:p>
        </p:txBody>
      </p:sp>
      <p:sp>
        <p:nvSpPr>
          <p:cNvPr id="10" name="TextBox 9">
            <a:extLst>
              <a:ext uri="{FF2B5EF4-FFF2-40B4-BE49-F238E27FC236}">
                <a16:creationId xmlns:a16="http://schemas.microsoft.com/office/drawing/2014/main" id="{D4BB3389-6500-4CC6-923E-31D12892B5DC}"/>
              </a:ext>
            </a:extLst>
          </p:cNvPr>
          <p:cNvSpPr txBox="1"/>
          <p:nvPr/>
        </p:nvSpPr>
        <p:spPr>
          <a:xfrm>
            <a:off x="4264084" y="2669395"/>
            <a:ext cx="1529857" cy="327141"/>
          </a:xfrm>
          <a:prstGeom prst="rect">
            <a:avLst/>
          </a:prstGeom>
          <a:noFill/>
        </p:spPr>
        <p:txBody>
          <a:bodyPr wrap="square" rtlCol="0">
            <a:spAutoFit/>
          </a:bodyPr>
          <a:lstStyle/>
          <a:p>
            <a:pPr defTabSz="742950">
              <a:lnSpc>
                <a:spcPts val="2031"/>
              </a:lnSpc>
              <a:defRPr/>
            </a:pPr>
            <a:r>
              <a:rPr lang="en-GB" sz="1463" b="1" dirty="0">
                <a:solidFill>
                  <a:srgbClr val="44546A"/>
                </a:solidFill>
                <a:latin typeface="Gadugi" panose="020B0502040204020203" pitchFamily="34" charset="0"/>
                <a:ea typeface="Gadugi" panose="020B0502040204020203" pitchFamily="34" charset="0"/>
              </a:rPr>
              <a:t>Our Goals</a:t>
            </a:r>
            <a:endParaRPr lang="en-GB" sz="1463" dirty="0">
              <a:solidFill>
                <a:srgbClr val="44546A"/>
              </a:solidFill>
              <a:latin typeface="Gadugi" panose="020B0502040204020203" pitchFamily="34" charset="0"/>
              <a:ea typeface="Gadugi" panose="020B0502040204020203" pitchFamily="34" charset="0"/>
            </a:endParaRPr>
          </a:p>
        </p:txBody>
      </p:sp>
      <p:grpSp>
        <p:nvGrpSpPr>
          <p:cNvPr id="30" name="Group 29">
            <a:extLst>
              <a:ext uri="{FF2B5EF4-FFF2-40B4-BE49-F238E27FC236}">
                <a16:creationId xmlns:a16="http://schemas.microsoft.com/office/drawing/2014/main" id="{CB594435-3529-47E2-BF07-4282A5D5F8E0}"/>
              </a:ext>
            </a:extLst>
          </p:cNvPr>
          <p:cNvGrpSpPr/>
          <p:nvPr/>
        </p:nvGrpSpPr>
        <p:grpSpPr>
          <a:xfrm>
            <a:off x="6357528" y="3081411"/>
            <a:ext cx="1089574" cy="1061357"/>
            <a:chOff x="7997632" y="3880042"/>
            <a:chExt cx="1341014" cy="1306286"/>
          </a:xfrm>
          <a:solidFill>
            <a:schemeClr val="accent3"/>
          </a:solidFill>
        </p:grpSpPr>
        <p:sp>
          <p:nvSpPr>
            <p:cNvPr id="13" name="Oval 12">
              <a:extLst>
                <a:ext uri="{FF2B5EF4-FFF2-40B4-BE49-F238E27FC236}">
                  <a16:creationId xmlns:a16="http://schemas.microsoft.com/office/drawing/2014/main" id="{7AF5F9CC-6D2D-4B82-984E-CF83EF4D8452}"/>
                </a:ext>
              </a:extLst>
            </p:cNvPr>
            <p:cNvSpPr/>
            <p:nvPr/>
          </p:nvSpPr>
          <p:spPr>
            <a:xfrm>
              <a:off x="7997632" y="3880042"/>
              <a:ext cx="1341014" cy="1306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63">
                <a:solidFill>
                  <a:srgbClr val="44546A"/>
                </a:solidFill>
                <a:latin typeface="Calibri" panose="020F0502020204030204"/>
              </a:endParaRPr>
            </a:p>
          </p:txBody>
        </p:sp>
        <p:sp>
          <p:nvSpPr>
            <p:cNvPr id="26" name="Oval 25">
              <a:extLst>
                <a:ext uri="{FF2B5EF4-FFF2-40B4-BE49-F238E27FC236}">
                  <a16:creationId xmlns:a16="http://schemas.microsoft.com/office/drawing/2014/main" id="{4A564226-7B1E-4396-8741-C0E5A4F1BF0D}"/>
                </a:ext>
              </a:extLst>
            </p:cNvPr>
            <p:cNvSpPr/>
            <p:nvPr/>
          </p:nvSpPr>
          <p:spPr>
            <a:xfrm>
              <a:off x="8102864" y="4010897"/>
              <a:ext cx="1130550" cy="1044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63">
                <a:solidFill>
                  <a:srgbClr val="44546A"/>
                </a:solidFill>
                <a:latin typeface="Calibri" panose="020F0502020204030204"/>
              </a:endParaRPr>
            </a:p>
          </p:txBody>
        </p:sp>
        <p:sp>
          <p:nvSpPr>
            <p:cNvPr id="18" name="TextBox 17">
              <a:extLst>
                <a:ext uri="{FF2B5EF4-FFF2-40B4-BE49-F238E27FC236}">
                  <a16:creationId xmlns:a16="http://schemas.microsoft.com/office/drawing/2014/main" id="{C31B3F40-AF2E-4B25-8855-2D4CC686CBFC}"/>
                </a:ext>
              </a:extLst>
            </p:cNvPr>
            <p:cNvSpPr txBox="1"/>
            <p:nvPr/>
          </p:nvSpPr>
          <p:spPr>
            <a:xfrm>
              <a:off x="8047968" y="4358595"/>
              <a:ext cx="1259618" cy="390719"/>
            </a:xfrm>
            <a:prstGeom prst="rect">
              <a:avLst/>
            </a:prstGeom>
            <a:grpFill/>
          </p:spPr>
          <p:txBody>
            <a:bodyPr wrap="square" rtlCol="0">
              <a:spAutoFit/>
            </a:bodyPr>
            <a:lstStyle/>
            <a:p>
              <a:pPr algn="ctr" defTabSz="742950">
                <a:defRPr/>
              </a:pPr>
              <a:r>
                <a:rPr lang="en-GB" sz="1463" b="1" dirty="0">
                  <a:solidFill>
                    <a:srgbClr val="F8F8F8"/>
                  </a:solidFill>
                  <a:latin typeface="Ink Free" panose="03080402000500000000" pitchFamily="66" charset="0"/>
                </a:rPr>
                <a:t>Connect</a:t>
              </a:r>
            </a:p>
          </p:txBody>
        </p:sp>
      </p:grpSp>
      <p:grpSp>
        <p:nvGrpSpPr>
          <p:cNvPr id="29" name="Group 28">
            <a:extLst>
              <a:ext uri="{FF2B5EF4-FFF2-40B4-BE49-F238E27FC236}">
                <a16:creationId xmlns:a16="http://schemas.microsoft.com/office/drawing/2014/main" id="{97A8D71E-6250-4AFC-A02C-8BCCB8C1718A}"/>
              </a:ext>
            </a:extLst>
          </p:cNvPr>
          <p:cNvGrpSpPr/>
          <p:nvPr/>
        </p:nvGrpSpPr>
        <p:grpSpPr>
          <a:xfrm>
            <a:off x="8353890" y="3089599"/>
            <a:ext cx="1089574" cy="1061357"/>
            <a:chOff x="10454693" y="3890119"/>
            <a:chExt cx="1341014" cy="1306286"/>
          </a:xfrm>
          <a:solidFill>
            <a:schemeClr val="accent4"/>
          </a:solidFill>
        </p:grpSpPr>
        <p:sp>
          <p:nvSpPr>
            <p:cNvPr id="15" name="Oval 14">
              <a:extLst>
                <a:ext uri="{FF2B5EF4-FFF2-40B4-BE49-F238E27FC236}">
                  <a16:creationId xmlns:a16="http://schemas.microsoft.com/office/drawing/2014/main" id="{D1E632DD-63A0-4388-953A-62FA6B6C79C7}"/>
                </a:ext>
              </a:extLst>
            </p:cNvPr>
            <p:cNvSpPr/>
            <p:nvPr/>
          </p:nvSpPr>
          <p:spPr>
            <a:xfrm>
              <a:off x="10454693" y="3890119"/>
              <a:ext cx="1341014" cy="1306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63">
                <a:solidFill>
                  <a:srgbClr val="44546A"/>
                </a:solidFill>
                <a:latin typeface="Calibri" panose="020F0502020204030204"/>
              </a:endParaRPr>
            </a:p>
          </p:txBody>
        </p:sp>
        <p:sp>
          <p:nvSpPr>
            <p:cNvPr id="28" name="Oval 27">
              <a:extLst>
                <a:ext uri="{FF2B5EF4-FFF2-40B4-BE49-F238E27FC236}">
                  <a16:creationId xmlns:a16="http://schemas.microsoft.com/office/drawing/2014/main" id="{CA07BCBB-EAFE-403B-8C76-9D853D8539B2}"/>
                </a:ext>
              </a:extLst>
            </p:cNvPr>
            <p:cNvSpPr/>
            <p:nvPr/>
          </p:nvSpPr>
          <p:spPr>
            <a:xfrm>
              <a:off x="10559925" y="4020974"/>
              <a:ext cx="1130550" cy="1044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63">
                <a:solidFill>
                  <a:srgbClr val="44546A"/>
                </a:solidFill>
                <a:latin typeface="Calibri" panose="020F0502020204030204"/>
              </a:endParaRPr>
            </a:p>
          </p:txBody>
        </p:sp>
        <p:sp>
          <p:nvSpPr>
            <p:cNvPr id="20" name="TextBox 19">
              <a:extLst>
                <a:ext uri="{FF2B5EF4-FFF2-40B4-BE49-F238E27FC236}">
                  <a16:creationId xmlns:a16="http://schemas.microsoft.com/office/drawing/2014/main" id="{1D455E2F-6311-402D-A3E3-D09C3A719458}"/>
                </a:ext>
              </a:extLst>
            </p:cNvPr>
            <p:cNvSpPr txBox="1"/>
            <p:nvPr/>
          </p:nvSpPr>
          <p:spPr>
            <a:xfrm>
              <a:off x="10528865" y="4348519"/>
              <a:ext cx="1211944" cy="390719"/>
            </a:xfrm>
            <a:prstGeom prst="rect">
              <a:avLst/>
            </a:prstGeom>
            <a:grpFill/>
          </p:spPr>
          <p:txBody>
            <a:bodyPr wrap="square" rtlCol="0">
              <a:spAutoFit/>
            </a:bodyPr>
            <a:lstStyle/>
            <a:p>
              <a:pPr algn="ctr" defTabSz="742950">
                <a:defRPr/>
              </a:pPr>
              <a:r>
                <a:rPr lang="en-GB" sz="1463" b="1" dirty="0">
                  <a:solidFill>
                    <a:srgbClr val="F8F8F8"/>
                  </a:solidFill>
                  <a:latin typeface="Ink Free" panose="03080402000500000000" pitchFamily="66" charset="0"/>
                </a:rPr>
                <a:t>Empower</a:t>
              </a:r>
            </a:p>
          </p:txBody>
        </p:sp>
      </p:grpSp>
      <p:grpSp>
        <p:nvGrpSpPr>
          <p:cNvPr id="31" name="Group 30">
            <a:extLst>
              <a:ext uri="{FF2B5EF4-FFF2-40B4-BE49-F238E27FC236}">
                <a16:creationId xmlns:a16="http://schemas.microsoft.com/office/drawing/2014/main" id="{D17CAF66-77D0-4017-836F-A9271DB7BA3E}"/>
              </a:ext>
            </a:extLst>
          </p:cNvPr>
          <p:cNvGrpSpPr/>
          <p:nvPr/>
        </p:nvGrpSpPr>
        <p:grpSpPr>
          <a:xfrm>
            <a:off x="4269774" y="3089599"/>
            <a:ext cx="1089574" cy="1061357"/>
            <a:chOff x="5425493" y="3890119"/>
            <a:chExt cx="1341014" cy="1306286"/>
          </a:xfrm>
          <a:solidFill>
            <a:schemeClr val="accent2"/>
          </a:solidFill>
        </p:grpSpPr>
        <p:sp>
          <p:nvSpPr>
            <p:cNvPr id="11" name="Oval 10">
              <a:extLst>
                <a:ext uri="{FF2B5EF4-FFF2-40B4-BE49-F238E27FC236}">
                  <a16:creationId xmlns:a16="http://schemas.microsoft.com/office/drawing/2014/main" id="{36CAA296-1158-4AF0-81EF-B6D46696923F}"/>
                </a:ext>
              </a:extLst>
            </p:cNvPr>
            <p:cNvSpPr/>
            <p:nvPr/>
          </p:nvSpPr>
          <p:spPr>
            <a:xfrm>
              <a:off x="5425493" y="3890119"/>
              <a:ext cx="1341014" cy="1306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63">
                <a:solidFill>
                  <a:srgbClr val="44546A"/>
                </a:solidFill>
                <a:latin typeface="Calibri" panose="020F0502020204030204"/>
              </a:endParaRPr>
            </a:p>
          </p:txBody>
        </p:sp>
        <p:sp>
          <p:nvSpPr>
            <p:cNvPr id="24" name="Oval 23">
              <a:extLst>
                <a:ext uri="{FF2B5EF4-FFF2-40B4-BE49-F238E27FC236}">
                  <a16:creationId xmlns:a16="http://schemas.microsoft.com/office/drawing/2014/main" id="{61ADBB9F-4836-48AF-AE7A-9B479515B8CA}"/>
                </a:ext>
              </a:extLst>
            </p:cNvPr>
            <p:cNvSpPr/>
            <p:nvPr/>
          </p:nvSpPr>
          <p:spPr>
            <a:xfrm>
              <a:off x="5578638" y="3901455"/>
              <a:ext cx="1130550" cy="1044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742950">
                <a:defRPr/>
              </a:pPr>
              <a:endParaRPr lang="en-GB" sz="1463" dirty="0">
                <a:solidFill>
                  <a:srgbClr val="44546A"/>
                </a:solidFill>
                <a:latin typeface="Calibri" panose="020F0502020204030204"/>
              </a:endParaRPr>
            </a:p>
          </p:txBody>
        </p:sp>
        <p:sp>
          <p:nvSpPr>
            <p:cNvPr id="16" name="TextBox 15">
              <a:extLst>
                <a:ext uri="{FF2B5EF4-FFF2-40B4-BE49-F238E27FC236}">
                  <a16:creationId xmlns:a16="http://schemas.microsoft.com/office/drawing/2014/main" id="{D2480FCB-D973-4DC6-8090-A52B22621996}"/>
                </a:ext>
              </a:extLst>
            </p:cNvPr>
            <p:cNvSpPr txBox="1"/>
            <p:nvPr/>
          </p:nvSpPr>
          <p:spPr>
            <a:xfrm>
              <a:off x="5478108" y="4348520"/>
              <a:ext cx="1231079" cy="375172"/>
            </a:xfrm>
            <a:prstGeom prst="rect">
              <a:avLst/>
            </a:prstGeom>
            <a:grpFill/>
          </p:spPr>
          <p:txBody>
            <a:bodyPr wrap="square" rtlCol="0">
              <a:spAutoFit/>
            </a:bodyPr>
            <a:lstStyle/>
            <a:p>
              <a:pPr algn="ctr" defTabSz="742950">
                <a:defRPr/>
              </a:pPr>
              <a:r>
                <a:rPr lang="en-GB" sz="1381" b="1" dirty="0">
                  <a:solidFill>
                    <a:srgbClr val="F8F8F8"/>
                  </a:solidFill>
                  <a:latin typeface="Ink Free" panose="03080402000500000000" pitchFamily="66" charset="0"/>
                </a:rPr>
                <a:t>Transform</a:t>
              </a:r>
            </a:p>
          </p:txBody>
        </p:sp>
      </p:grpSp>
      <p:sp>
        <p:nvSpPr>
          <p:cNvPr id="34" name="TextBox 33">
            <a:extLst>
              <a:ext uri="{FF2B5EF4-FFF2-40B4-BE49-F238E27FC236}">
                <a16:creationId xmlns:a16="http://schemas.microsoft.com/office/drawing/2014/main" id="{6E506188-0DC5-49E5-9DA9-BCC09D87E914}"/>
              </a:ext>
            </a:extLst>
          </p:cNvPr>
          <p:cNvSpPr txBox="1"/>
          <p:nvPr/>
        </p:nvSpPr>
        <p:spPr>
          <a:xfrm>
            <a:off x="8218620" y="4302042"/>
            <a:ext cx="1360114" cy="1143005"/>
          </a:xfrm>
          <a:prstGeom prst="rect">
            <a:avLst/>
          </a:prstGeom>
          <a:noFill/>
        </p:spPr>
        <p:txBody>
          <a:bodyPr wrap="square" rtlCol="0">
            <a:spAutoFit/>
          </a:bodyPr>
          <a:lstStyle/>
          <a:p>
            <a:pPr defTabSz="742950">
              <a:defRPr/>
            </a:pPr>
            <a:r>
              <a:rPr lang="en-GB" sz="1138" dirty="0">
                <a:solidFill>
                  <a:schemeClr val="accent6">
                    <a:lumMod val="10000"/>
                  </a:schemeClr>
                </a:solidFill>
                <a:latin typeface="Gadugi" panose="020B0502040204020203" pitchFamily="34" charset="0"/>
                <a:ea typeface="Gadugi" panose="020B0502040204020203" pitchFamily="34" charset="0"/>
              </a:rPr>
              <a:t>We will co-create the environments where learners can lead and shape their own learning.</a:t>
            </a:r>
          </a:p>
        </p:txBody>
      </p:sp>
      <p:sp>
        <p:nvSpPr>
          <p:cNvPr id="36" name="TextBox 35">
            <a:extLst>
              <a:ext uri="{FF2B5EF4-FFF2-40B4-BE49-F238E27FC236}">
                <a16:creationId xmlns:a16="http://schemas.microsoft.com/office/drawing/2014/main" id="{05A8A3D0-D409-4B5B-9EB1-37F00A0FA6E7}"/>
              </a:ext>
            </a:extLst>
          </p:cNvPr>
          <p:cNvSpPr txBox="1"/>
          <p:nvPr/>
        </p:nvSpPr>
        <p:spPr>
          <a:xfrm>
            <a:off x="4264084" y="4304450"/>
            <a:ext cx="1493583" cy="967894"/>
          </a:xfrm>
          <a:prstGeom prst="rect">
            <a:avLst/>
          </a:prstGeom>
          <a:noFill/>
        </p:spPr>
        <p:txBody>
          <a:bodyPr wrap="square" rtlCol="0">
            <a:spAutoFit/>
          </a:bodyPr>
          <a:lstStyle/>
          <a:p>
            <a:pPr defTabSz="742950">
              <a:defRPr/>
            </a:pPr>
            <a:r>
              <a:rPr lang="en-GB" sz="1138" dirty="0">
                <a:solidFill>
                  <a:schemeClr val="accent6">
                    <a:lumMod val="10000"/>
                  </a:schemeClr>
                </a:solidFill>
                <a:latin typeface="Gadugi" panose="020B0502040204020203" pitchFamily="34" charset="0"/>
                <a:ea typeface="Gadugi" panose="020B0502040204020203" pitchFamily="34" charset="0"/>
              </a:rPr>
              <a:t>We will provide inclusive, equitable, valuable learning opportunities for</a:t>
            </a:r>
          </a:p>
          <a:p>
            <a:pPr defTabSz="742950">
              <a:defRPr/>
            </a:pPr>
            <a:r>
              <a:rPr lang="en-GB" sz="1138" dirty="0">
                <a:solidFill>
                  <a:schemeClr val="accent6">
                    <a:lumMod val="10000"/>
                  </a:schemeClr>
                </a:solidFill>
                <a:latin typeface="Gadugi" panose="020B0502040204020203" pitchFamily="34" charset="0"/>
                <a:ea typeface="Gadugi" panose="020B0502040204020203" pitchFamily="34" charset="0"/>
              </a:rPr>
              <a:t>everyone.</a:t>
            </a:r>
          </a:p>
        </p:txBody>
      </p:sp>
      <p:sp>
        <p:nvSpPr>
          <p:cNvPr id="38" name="TextBox 37">
            <a:extLst>
              <a:ext uri="{FF2B5EF4-FFF2-40B4-BE49-F238E27FC236}">
                <a16:creationId xmlns:a16="http://schemas.microsoft.com/office/drawing/2014/main" id="{B8EF6D90-AA72-4AE6-AFA1-9935B84B2EC4}"/>
              </a:ext>
            </a:extLst>
          </p:cNvPr>
          <p:cNvSpPr txBox="1"/>
          <p:nvPr/>
        </p:nvSpPr>
        <p:spPr>
          <a:xfrm>
            <a:off x="6357528" y="4304451"/>
            <a:ext cx="1493583" cy="1318118"/>
          </a:xfrm>
          <a:prstGeom prst="rect">
            <a:avLst/>
          </a:prstGeom>
          <a:noFill/>
        </p:spPr>
        <p:txBody>
          <a:bodyPr wrap="square" rtlCol="0">
            <a:spAutoFit/>
          </a:bodyPr>
          <a:lstStyle/>
          <a:p>
            <a:pPr defTabSz="742950">
              <a:defRPr/>
            </a:pPr>
            <a:r>
              <a:rPr lang="en-GB" sz="1138" dirty="0">
                <a:solidFill>
                  <a:schemeClr val="accent6">
                    <a:lumMod val="10000"/>
                  </a:schemeClr>
                </a:solidFill>
                <a:latin typeface="Gadugi" panose="020B0502040204020203" pitchFamily="34" charset="0"/>
                <a:ea typeface="Gadugi" panose="020B0502040204020203" pitchFamily="34" charset="0"/>
              </a:rPr>
              <a:t>We will use a place based approach to build collaborative and sustainable learning communities and networks. </a:t>
            </a:r>
          </a:p>
        </p:txBody>
      </p:sp>
      <p:sp>
        <p:nvSpPr>
          <p:cNvPr id="23" name="TextBox 22">
            <a:extLst>
              <a:ext uri="{FF2B5EF4-FFF2-40B4-BE49-F238E27FC236}">
                <a16:creationId xmlns:a16="http://schemas.microsoft.com/office/drawing/2014/main" id="{89F9E724-78B8-4480-A7FB-2B3825239E01}"/>
              </a:ext>
            </a:extLst>
          </p:cNvPr>
          <p:cNvSpPr txBox="1"/>
          <p:nvPr/>
        </p:nvSpPr>
        <p:spPr>
          <a:xfrm>
            <a:off x="351194" y="1333500"/>
            <a:ext cx="3223994" cy="1361848"/>
          </a:xfrm>
          <a:prstGeom prst="rect">
            <a:avLst/>
          </a:prstGeom>
          <a:noFill/>
        </p:spPr>
        <p:txBody>
          <a:bodyPr wrap="square" rtlCol="0">
            <a:spAutoFit/>
          </a:bodyPr>
          <a:lstStyle/>
          <a:p>
            <a:pPr defTabSz="742950">
              <a:lnSpc>
                <a:spcPts val="4875"/>
              </a:lnSpc>
              <a:defRPr/>
            </a:pPr>
            <a:r>
              <a:rPr lang="en-GB" sz="1950" b="1" dirty="0">
                <a:solidFill>
                  <a:srgbClr val="44546A"/>
                </a:solidFill>
                <a:latin typeface="Gadugi" panose="020B0502040204020203" pitchFamily="34" charset="0"/>
                <a:ea typeface="Gadugi" panose="020B0502040204020203" pitchFamily="34" charset="0"/>
              </a:rPr>
              <a:t>Edinburgh </a:t>
            </a:r>
            <a:r>
              <a:rPr lang="en-GB" sz="1950" b="1" dirty="0">
                <a:solidFill>
                  <a:srgbClr val="00B050"/>
                </a:solidFill>
                <a:latin typeface="Gadugi" panose="020B0502040204020203" pitchFamily="34" charset="0"/>
                <a:ea typeface="Gadugi" panose="020B0502040204020203" pitchFamily="34" charset="0"/>
              </a:rPr>
              <a:t>Learns</a:t>
            </a:r>
            <a:r>
              <a:rPr lang="en-GB" sz="1950" b="1" dirty="0">
                <a:solidFill>
                  <a:srgbClr val="44546A"/>
                </a:solidFill>
                <a:latin typeface="Gadugi" panose="020B0502040204020203" pitchFamily="34" charset="0"/>
                <a:ea typeface="Gadugi" panose="020B0502040204020203" pitchFamily="34" charset="0"/>
              </a:rPr>
              <a:t> for </a:t>
            </a:r>
          </a:p>
          <a:p>
            <a:pPr defTabSz="742950">
              <a:lnSpc>
                <a:spcPts val="4875"/>
              </a:lnSpc>
              <a:defRPr/>
            </a:pPr>
            <a:r>
              <a:rPr lang="en-GB" sz="5850" b="1" dirty="0">
                <a:solidFill>
                  <a:srgbClr val="44546A"/>
                </a:solidFill>
                <a:latin typeface="Gadugi" panose="020B0502040204020203" pitchFamily="34" charset="0"/>
                <a:ea typeface="Gadugi" panose="020B0502040204020203" pitchFamily="34" charset="0"/>
              </a:rPr>
              <a:t>Life</a:t>
            </a:r>
          </a:p>
        </p:txBody>
      </p:sp>
      <p:sp>
        <p:nvSpPr>
          <p:cNvPr id="25" name="TextBox 24">
            <a:extLst>
              <a:ext uri="{FF2B5EF4-FFF2-40B4-BE49-F238E27FC236}">
                <a16:creationId xmlns:a16="http://schemas.microsoft.com/office/drawing/2014/main" id="{E4473307-3744-4736-92EF-809CAFED2222}"/>
              </a:ext>
            </a:extLst>
          </p:cNvPr>
          <p:cNvSpPr txBox="1"/>
          <p:nvPr/>
        </p:nvSpPr>
        <p:spPr>
          <a:xfrm>
            <a:off x="351194" y="3665953"/>
            <a:ext cx="3461148" cy="1609543"/>
          </a:xfrm>
          <a:prstGeom prst="rect">
            <a:avLst/>
          </a:prstGeom>
          <a:noFill/>
        </p:spPr>
        <p:txBody>
          <a:bodyPr wrap="square" rtlCol="0">
            <a:spAutoFit/>
          </a:bodyPr>
          <a:lstStyle/>
          <a:p>
            <a:pPr defTabSz="742950">
              <a:lnSpc>
                <a:spcPts val="2031"/>
              </a:lnSpc>
              <a:defRPr/>
            </a:pPr>
            <a:r>
              <a:rPr lang="en-GB" sz="1463" b="1" i="1" dirty="0">
                <a:solidFill>
                  <a:srgbClr val="44546A"/>
                </a:solidFill>
                <a:latin typeface="Gadugi" panose="020B0502040204020203" pitchFamily="34" charset="0"/>
                <a:ea typeface="Gadugi" panose="020B0502040204020203" pitchFamily="34" charset="0"/>
              </a:rPr>
              <a:t>Our Vision</a:t>
            </a:r>
          </a:p>
          <a:p>
            <a:pPr defTabSz="742950">
              <a:lnSpc>
                <a:spcPts val="2031"/>
              </a:lnSpc>
              <a:defRPr/>
            </a:pPr>
            <a:r>
              <a:rPr lang="en-GB" sz="1463" i="1" dirty="0">
                <a:solidFill>
                  <a:schemeClr val="accent6">
                    <a:lumMod val="10000"/>
                  </a:schemeClr>
                </a:solidFill>
                <a:latin typeface="Gadugi" panose="020B0502040204020203" pitchFamily="34" charset="0"/>
                <a:ea typeface="Gadugi" panose="020B0502040204020203" pitchFamily="34" charset="0"/>
              </a:rPr>
              <a:t>A fairer, healthier, greener future for everyone, where learning for life happens at school, in the wider community, at home, and in in the workplace.</a:t>
            </a:r>
          </a:p>
        </p:txBody>
      </p:sp>
    </p:spTree>
    <p:extLst>
      <p:ext uri="{BB962C8B-B14F-4D97-AF65-F5344CB8AC3E}">
        <p14:creationId xmlns:p14="http://schemas.microsoft.com/office/powerpoint/2010/main" val="105653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7404ECC-535A-41E1-A778-B96B39171E87}"/>
              </a:ext>
            </a:extLst>
          </p:cNvPr>
          <p:cNvSpPr/>
          <p:nvPr/>
        </p:nvSpPr>
        <p:spPr>
          <a:xfrm>
            <a:off x="0" y="814037"/>
            <a:ext cx="9906000" cy="520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63">
              <a:solidFill>
                <a:prstClr val="white"/>
              </a:solidFill>
              <a:latin typeface="Calibri" panose="020F0502020204030204"/>
            </a:endParaRPr>
          </a:p>
        </p:txBody>
      </p:sp>
      <p:sp>
        <p:nvSpPr>
          <p:cNvPr id="8" name="TextBox 7">
            <a:extLst>
              <a:ext uri="{FF2B5EF4-FFF2-40B4-BE49-F238E27FC236}">
                <a16:creationId xmlns:a16="http://schemas.microsoft.com/office/drawing/2014/main" id="{3F9B61E8-F8B0-4F10-9CA4-67FF6DD9EC8E}"/>
              </a:ext>
            </a:extLst>
          </p:cNvPr>
          <p:cNvSpPr txBox="1"/>
          <p:nvPr/>
        </p:nvSpPr>
        <p:spPr>
          <a:xfrm>
            <a:off x="347675" y="1036398"/>
            <a:ext cx="9030501" cy="1227965"/>
          </a:xfrm>
          <a:prstGeom prst="rect">
            <a:avLst/>
          </a:prstGeom>
          <a:noFill/>
        </p:spPr>
        <p:txBody>
          <a:bodyPr wrap="square" rtlCol="0">
            <a:spAutoFit/>
          </a:bodyPr>
          <a:lstStyle/>
          <a:p>
            <a:pPr>
              <a:lnSpc>
                <a:spcPct val="107000"/>
              </a:lnSpc>
              <a:spcAft>
                <a:spcPts val="800"/>
              </a:spcAft>
            </a:pPr>
            <a:r>
              <a:rPr lang="en-GB" sz="1400" dirty="0">
                <a:solidFill>
                  <a:schemeClr val="accent6">
                    <a:lumMod val="10000"/>
                  </a:schemeClr>
                </a:solidFill>
                <a:effectLst/>
                <a:latin typeface="Gadugi" panose="020B0502040204020203" pitchFamily="34" charset="0"/>
                <a:ea typeface="Gadugi" panose="020B0502040204020203" pitchFamily="34" charset="0"/>
                <a:cs typeface="Times New Roman" panose="02020603050405020304" pitchFamily="18" charset="0"/>
              </a:rPr>
              <a:t>Education is for life.  It is every citizen’s right, young and old, to ensure prosperity and personal fulfilment.  Over the next few pages, you can see how the City of Edinburgh strategy for education is envisaged to be delivered up to 2030.  It is a shown as a series of outcomes that have been agreed by each of our Edinburgh Learns for Life Boards to ensure that All Edinburgh’s Children thrive and succeed.  Each Board oversees the delivery of the following themes:</a:t>
            </a:r>
          </a:p>
        </p:txBody>
      </p:sp>
      <p:graphicFrame>
        <p:nvGraphicFramePr>
          <p:cNvPr id="52" name="Diagram 51">
            <a:extLst>
              <a:ext uri="{FF2B5EF4-FFF2-40B4-BE49-F238E27FC236}">
                <a16:creationId xmlns:a16="http://schemas.microsoft.com/office/drawing/2014/main" id="{B5BE9110-F654-1B80-551A-A681AE4DC3F0}"/>
              </a:ext>
            </a:extLst>
          </p:cNvPr>
          <p:cNvGraphicFramePr/>
          <p:nvPr>
            <p:extLst>
              <p:ext uri="{D42A27DB-BD31-4B8C-83A1-F6EECF244321}">
                <p14:modId xmlns:p14="http://schemas.microsoft.com/office/powerpoint/2010/main" val="2096359591"/>
              </p:ext>
            </p:extLst>
          </p:nvPr>
        </p:nvGraphicFramePr>
        <p:xfrm>
          <a:off x="1925444" y="2453271"/>
          <a:ext cx="6055112" cy="3201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 name="TextBox 55">
            <a:extLst>
              <a:ext uri="{FF2B5EF4-FFF2-40B4-BE49-F238E27FC236}">
                <a16:creationId xmlns:a16="http://schemas.microsoft.com/office/drawing/2014/main" id="{C6309E7A-FA4B-62BC-3140-51EB7D749DE5}"/>
              </a:ext>
            </a:extLst>
          </p:cNvPr>
          <p:cNvSpPr txBox="1"/>
          <p:nvPr/>
        </p:nvSpPr>
        <p:spPr>
          <a:xfrm>
            <a:off x="423743" y="186638"/>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Introduction</a:t>
            </a:r>
          </a:p>
        </p:txBody>
      </p:sp>
      <p:sp>
        <p:nvSpPr>
          <p:cNvPr id="2" name="TextBox 1">
            <a:extLst>
              <a:ext uri="{FF2B5EF4-FFF2-40B4-BE49-F238E27FC236}">
                <a16:creationId xmlns:a16="http://schemas.microsoft.com/office/drawing/2014/main" id="{00CA5C8D-F2D8-4885-8531-F330CEED317C}"/>
              </a:ext>
            </a:extLst>
          </p:cNvPr>
          <p:cNvSpPr txBox="1"/>
          <p:nvPr/>
        </p:nvSpPr>
        <p:spPr>
          <a:xfrm>
            <a:off x="423743" y="6209697"/>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Edinburgh</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rgbClr val="00B050"/>
                </a:solidFill>
                <a:latin typeface="Gadugi" panose="020B0502040204020203" pitchFamily="34" charset="0"/>
                <a:ea typeface="Gadugi" panose="020B0502040204020203" pitchFamily="34" charset="0"/>
              </a:rPr>
              <a:t>Learns</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chemeClr val="bg1"/>
                </a:solidFill>
                <a:latin typeface="Gadugi" panose="020B0502040204020203" pitchFamily="34" charset="0"/>
                <a:ea typeface="Gadugi" panose="020B0502040204020203" pitchFamily="34" charset="0"/>
              </a:rPr>
              <a:t>for Life</a:t>
            </a:r>
          </a:p>
        </p:txBody>
      </p:sp>
    </p:spTree>
    <p:extLst>
      <p:ext uri="{BB962C8B-B14F-4D97-AF65-F5344CB8AC3E}">
        <p14:creationId xmlns:p14="http://schemas.microsoft.com/office/powerpoint/2010/main" val="122467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7404ECC-535A-41E1-A778-B96B39171E87}"/>
              </a:ext>
            </a:extLst>
          </p:cNvPr>
          <p:cNvSpPr/>
          <p:nvPr/>
        </p:nvSpPr>
        <p:spPr>
          <a:xfrm>
            <a:off x="0" y="814037"/>
            <a:ext cx="9906000" cy="520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63">
              <a:solidFill>
                <a:prstClr val="white"/>
              </a:solidFill>
              <a:latin typeface="Calibri" panose="020F0502020204030204"/>
            </a:endParaRPr>
          </a:p>
        </p:txBody>
      </p:sp>
      <p:sp>
        <p:nvSpPr>
          <p:cNvPr id="13" name="TextBox 12">
            <a:extLst>
              <a:ext uri="{FF2B5EF4-FFF2-40B4-BE49-F238E27FC236}">
                <a16:creationId xmlns:a16="http://schemas.microsoft.com/office/drawing/2014/main" id="{42B951DD-BF64-83EB-DA5E-970DFED718A3}"/>
              </a:ext>
            </a:extLst>
          </p:cNvPr>
          <p:cNvSpPr txBox="1"/>
          <p:nvPr/>
        </p:nvSpPr>
        <p:spPr>
          <a:xfrm>
            <a:off x="423743" y="6209697"/>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Edinburgh</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rgbClr val="00B050"/>
                </a:solidFill>
                <a:latin typeface="Gadugi" panose="020B0502040204020203" pitchFamily="34" charset="0"/>
                <a:ea typeface="Gadugi" panose="020B0502040204020203" pitchFamily="34" charset="0"/>
              </a:rPr>
              <a:t>Learns</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chemeClr val="bg1"/>
                </a:solidFill>
                <a:latin typeface="Gadugi" panose="020B0502040204020203" pitchFamily="34" charset="0"/>
                <a:ea typeface="Gadugi" panose="020B0502040204020203" pitchFamily="34" charset="0"/>
              </a:rPr>
              <a:t>for Life</a:t>
            </a:r>
          </a:p>
        </p:txBody>
      </p:sp>
      <p:sp>
        <p:nvSpPr>
          <p:cNvPr id="14" name="TextBox 13">
            <a:extLst>
              <a:ext uri="{FF2B5EF4-FFF2-40B4-BE49-F238E27FC236}">
                <a16:creationId xmlns:a16="http://schemas.microsoft.com/office/drawing/2014/main" id="{72475247-ABD0-B385-0A0A-425D803B50E2}"/>
              </a:ext>
            </a:extLst>
          </p:cNvPr>
          <p:cNvSpPr txBox="1"/>
          <p:nvPr/>
        </p:nvSpPr>
        <p:spPr>
          <a:xfrm>
            <a:off x="423743" y="186638"/>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Equity</a:t>
            </a:r>
          </a:p>
        </p:txBody>
      </p:sp>
      <p:sp>
        <p:nvSpPr>
          <p:cNvPr id="3" name="TextBox 2">
            <a:extLst>
              <a:ext uri="{FF2B5EF4-FFF2-40B4-BE49-F238E27FC236}">
                <a16:creationId xmlns:a16="http://schemas.microsoft.com/office/drawing/2014/main" id="{C4A3CD2C-EF2A-E773-EABA-2E9AC2333EB8}"/>
              </a:ext>
            </a:extLst>
          </p:cNvPr>
          <p:cNvSpPr txBox="1"/>
          <p:nvPr/>
        </p:nvSpPr>
        <p:spPr>
          <a:xfrm>
            <a:off x="423743" y="1259175"/>
            <a:ext cx="8820618" cy="4339650"/>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children attend school every day, with a full, purposeful timetable that develops their abilities, skills and talents</a:t>
            </a:r>
          </a:p>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school staff use baseline attainment data to write outcome focussed plans to close the poverty related attainment gap</a:t>
            </a:r>
          </a:p>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School leaders track and monitor the progress of learners in Equity Cohorts, and use their budgets to narrow any gaps in progress</a:t>
            </a:r>
          </a:p>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School leaders have meaningful processes to include parents (and learners) in Pupil Equity Fund planning</a:t>
            </a:r>
          </a:p>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There are no financial barriers to prevent access to any area of the curriculum</a:t>
            </a:r>
          </a:p>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staff have been trained in Leadership for Equity</a:t>
            </a:r>
          </a:p>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The culture of all schools promotes success, regardless of equity, for All Edinburgh's Children</a:t>
            </a:r>
          </a:p>
        </p:txBody>
      </p:sp>
    </p:spTree>
    <p:extLst>
      <p:ext uri="{BB962C8B-B14F-4D97-AF65-F5344CB8AC3E}">
        <p14:creationId xmlns:p14="http://schemas.microsoft.com/office/powerpoint/2010/main" val="13813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7404ECC-535A-41E1-A778-B96B39171E87}"/>
              </a:ext>
            </a:extLst>
          </p:cNvPr>
          <p:cNvSpPr/>
          <p:nvPr/>
        </p:nvSpPr>
        <p:spPr>
          <a:xfrm>
            <a:off x="0" y="814037"/>
            <a:ext cx="9906000" cy="520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63">
              <a:solidFill>
                <a:prstClr val="white"/>
              </a:solidFill>
              <a:latin typeface="Calibri" panose="020F0502020204030204"/>
            </a:endParaRPr>
          </a:p>
        </p:txBody>
      </p:sp>
      <p:sp>
        <p:nvSpPr>
          <p:cNvPr id="12" name="TextBox 11">
            <a:extLst>
              <a:ext uri="{FF2B5EF4-FFF2-40B4-BE49-F238E27FC236}">
                <a16:creationId xmlns:a16="http://schemas.microsoft.com/office/drawing/2014/main" id="{8526DE86-45DD-DF21-0EF1-9A4B16102C40}"/>
              </a:ext>
            </a:extLst>
          </p:cNvPr>
          <p:cNvSpPr txBox="1"/>
          <p:nvPr/>
        </p:nvSpPr>
        <p:spPr>
          <a:xfrm>
            <a:off x="423743" y="1259175"/>
            <a:ext cx="8909828" cy="3600986"/>
          </a:xfrm>
          <a:prstGeom prst="rect">
            <a:avLst/>
          </a:prstGeom>
          <a:noFill/>
        </p:spPr>
        <p:txBody>
          <a:bodyPr wrap="square">
            <a:spAutoFit/>
          </a:bodyPr>
          <a:lstStyle/>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We do not view or judge families and are aware and sensitive to all of the protected characteristics which they may possess</a:t>
            </a:r>
          </a:p>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schools provide clear, helpful advice and processes for parenting, communicating, volunteering, learning at home, collaborating in the community and getting involved in school decision making.  All of our parents and carers take part in some or more of these </a:t>
            </a:r>
          </a:p>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Our parents and carers join in the design, delivery and evaluation of the services and facilities for their children</a:t>
            </a:r>
          </a:p>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schools offer family learning activities for all families to support their child’s learning at home, outdoors and in the community which leads to improvement in literacy, language and communication skills. </a:t>
            </a:r>
          </a:p>
        </p:txBody>
      </p:sp>
      <p:sp>
        <p:nvSpPr>
          <p:cNvPr id="13" name="TextBox 12">
            <a:extLst>
              <a:ext uri="{FF2B5EF4-FFF2-40B4-BE49-F238E27FC236}">
                <a16:creationId xmlns:a16="http://schemas.microsoft.com/office/drawing/2014/main" id="{42B951DD-BF64-83EB-DA5E-970DFED718A3}"/>
              </a:ext>
            </a:extLst>
          </p:cNvPr>
          <p:cNvSpPr txBox="1"/>
          <p:nvPr/>
        </p:nvSpPr>
        <p:spPr>
          <a:xfrm>
            <a:off x="423743" y="6209697"/>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Edinburgh</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rgbClr val="00B050"/>
                </a:solidFill>
                <a:latin typeface="Gadugi" panose="020B0502040204020203" pitchFamily="34" charset="0"/>
                <a:ea typeface="Gadugi" panose="020B0502040204020203" pitchFamily="34" charset="0"/>
              </a:rPr>
              <a:t>Learns</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chemeClr val="bg1"/>
                </a:solidFill>
                <a:latin typeface="Gadugi" panose="020B0502040204020203" pitchFamily="34" charset="0"/>
                <a:ea typeface="Gadugi" panose="020B0502040204020203" pitchFamily="34" charset="0"/>
              </a:rPr>
              <a:t>for Life</a:t>
            </a:r>
          </a:p>
        </p:txBody>
      </p:sp>
      <p:sp>
        <p:nvSpPr>
          <p:cNvPr id="14" name="TextBox 13">
            <a:extLst>
              <a:ext uri="{FF2B5EF4-FFF2-40B4-BE49-F238E27FC236}">
                <a16:creationId xmlns:a16="http://schemas.microsoft.com/office/drawing/2014/main" id="{72475247-ABD0-B385-0A0A-425D803B50E2}"/>
              </a:ext>
            </a:extLst>
          </p:cNvPr>
          <p:cNvSpPr txBox="1"/>
          <p:nvPr/>
        </p:nvSpPr>
        <p:spPr>
          <a:xfrm>
            <a:off x="423743" y="186638"/>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Learning Together</a:t>
            </a:r>
          </a:p>
        </p:txBody>
      </p:sp>
    </p:spTree>
    <p:extLst>
      <p:ext uri="{BB962C8B-B14F-4D97-AF65-F5344CB8AC3E}">
        <p14:creationId xmlns:p14="http://schemas.microsoft.com/office/powerpoint/2010/main" val="360976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7404ECC-535A-41E1-A778-B96B39171E87}"/>
              </a:ext>
            </a:extLst>
          </p:cNvPr>
          <p:cNvSpPr/>
          <p:nvPr/>
        </p:nvSpPr>
        <p:spPr>
          <a:xfrm>
            <a:off x="0" y="814037"/>
            <a:ext cx="9906000" cy="520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63">
              <a:solidFill>
                <a:prstClr val="white"/>
              </a:solidFill>
              <a:latin typeface="Calibri" panose="020F0502020204030204"/>
            </a:endParaRPr>
          </a:p>
        </p:txBody>
      </p:sp>
      <p:sp>
        <p:nvSpPr>
          <p:cNvPr id="12" name="TextBox 11">
            <a:extLst>
              <a:ext uri="{FF2B5EF4-FFF2-40B4-BE49-F238E27FC236}">
                <a16:creationId xmlns:a16="http://schemas.microsoft.com/office/drawing/2014/main" id="{8526DE86-45DD-DF21-0EF1-9A4B16102C40}"/>
              </a:ext>
            </a:extLst>
          </p:cNvPr>
          <p:cNvSpPr txBox="1"/>
          <p:nvPr/>
        </p:nvSpPr>
        <p:spPr>
          <a:xfrm>
            <a:off x="423743" y="1259175"/>
            <a:ext cx="8909828" cy="3354765"/>
          </a:xfrm>
          <a:prstGeom prst="rect">
            <a:avLst/>
          </a:prstGeom>
          <a:noFill/>
        </p:spPr>
        <p:txBody>
          <a:bodyPr wrap="square">
            <a:spAutoFit/>
          </a:bodyPr>
          <a:lstStyle/>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Every school has both a pupil and Staff Sustainability Coordinator to drive forward improvement</a:t>
            </a:r>
          </a:p>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Every educator promotes sustainable ways of learning, as per GTCS Standards</a:t>
            </a:r>
          </a:p>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Educators encourage learners to be Social Creatives and activists</a:t>
            </a:r>
          </a:p>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Educators refresh the curriculum to ensure sustainability and ensure learners have the opportunity to realise the legacy of the international COP conferences</a:t>
            </a:r>
          </a:p>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Learners track their carbon footprints, support healthy food choices and audit their energy and waste consumption </a:t>
            </a:r>
          </a:p>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Schools take part in Climate Summits and share good practice </a:t>
            </a:r>
          </a:p>
        </p:txBody>
      </p:sp>
      <p:sp>
        <p:nvSpPr>
          <p:cNvPr id="13" name="TextBox 12">
            <a:extLst>
              <a:ext uri="{FF2B5EF4-FFF2-40B4-BE49-F238E27FC236}">
                <a16:creationId xmlns:a16="http://schemas.microsoft.com/office/drawing/2014/main" id="{42B951DD-BF64-83EB-DA5E-970DFED718A3}"/>
              </a:ext>
            </a:extLst>
          </p:cNvPr>
          <p:cNvSpPr txBox="1"/>
          <p:nvPr/>
        </p:nvSpPr>
        <p:spPr>
          <a:xfrm>
            <a:off x="423743" y="6209697"/>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Edinburgh</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rgbClr val="00B050"/>
                </a:solidFill>
                <a:latin typeface="Gadugi" panose="020B0502040204020203" pitchFamily="34" charset="0"/>
                <a:ea typeface="Gadugi" panose="020B0502040204020203" pitchFamily="34" charset="0"/>
              </a:rPr>
              <a:t>Learns</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chemeClr val="bg1"/>
                </a:solidFill>
                <a:latin typeface="Gadugi" panose="020B0502040204020203" pitchFamily="34" charset="0"/>
                <a:ea typeface="Gadugi" panose="020B0502040204020203" pitchFamily="34" charset="0"/>
              </a:rPr>
              <a:t>for Life</a:t>
            </a:r>
          </a:p>
        </p:txBody>
      </p:sp>
      <p:sp>
        <p:nvSpPr>
          <p:cNvPr id="14" name="TextBox 13">
            <a:extLst>
              <a:ext uri="{FF2B5EF4-FFF2-40B4-BE49-F238E27FC236}">
                <a16:creationId xmlns:a16="http://schemas.microsoft.com/office/drawing/2014/main" id="{72475247-ABD0-B385-0A0A-425D803B50E2}"/>
              </a:ext>
            </a:extLst>
          </p:cNvPr>
          <p:cNvSpPr txBox="1"/>
          <p:nvPr/>
        </p:nvSpPr>
        <p:spPr>
          <a:xfrm>
            <a:off x="423743" y="186638"/>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Sustainability</a:t>
            </a:r>
          </a:p>
        </p:txBody>
      </p:sp>
    </p:spTree>
    <p:extLst>
      <p:ext uri="{BB962C8B-B14F-4D97-AF65-F5344CB8AC3E}">
        <p14:creationId xmlns:p14="http://schemas.microsoft.com/office/powerpoint/2010/main" val="137559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7404ECC-535A-41E1-A778-B96B39171E87}"/>
              </a:ext>
            </a:extLst>
          </p:cNvPr>
          <p:cNvSpPr/>
          <p:nvPr/>
        </p:nvSpPr>
        <p:spPr>
          <a:xfrm>
            <a:off x="0" y="814037"/>
            <a:ext cx="9906000" cy="520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63">
              <a:solidFill>
                <a:prstClr val="white"/>
              </a:solidFill>
              <a:latin typeface="Calibri" panose="020F0502020204030204"/>
            </a:endParaRPr>
          </a:p>
        </p:txBody>
      </p:sp>
      <p:sp>
        <p:nvSpPr>
          <p:cNvPr id="12" name="TextBox 11">
            <a:extLst>
              <a:ext uri="{FF2B5EF4-FFF2-40B4-BE49-F238E27FC236}">
                <a16:creationId xmlns:a16="http://schemas.microsoft.com/office/drawing/2014/main" id="{8526DE86-45DD-DF21-0EF1-9A4B16102C40}"/>
              </a:ext>
            </a:extLst>
          </p:cNvPr>
          <p:cNvSpPr txBox="1"/>
          <p:nvPr/>
        </p:nvSpPr>
        <p:spPr>
          <a:xfrm>
            <a:off x="423743" y="1259175"/>
            <a:ext cx="8787164" cy="3354765"/>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The UNCRC is at the heart of every schools'  Vision Values and Aims</a:t>
            </a:r>
          </a:p>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The curriculum is refreshed regularly through meaningful learner led consultation across the whole Learning Community, </a:t>
            </a:r>
          </a:p>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Wider Achievement is tracked and monitored using Rights Based Tools</a:t>
            </a:r>
          </a:p>
          <a:p>
            <a:pPr marL="285750" indent="-285750">
              <a:spcAft>
                <a:spcPts val="1200"/>
              </a:spcAft>
              <a:buFont typeface="Arial" panose="020B0604020202020204" pitchFamily="34" charset="0"/>
              <a:buChar char="•"/>
            </a:pPr>
            <a:r>
              <a:rPr lang="en-US" dirty="0">
                <a:solidFill>
                  <a:schemeClr val="accent6">
                    <a:lumMod val="10000"/>
                  </a:schemeClr>
                </a:solidFill>
                <a:latin typeface="Gadugi" panose="020B0502040204020203" pitchFamily="34" charset="0"/>
                <a:ea typeface="Gadugi" panose="020B0502040204020203" pitchFamily="34" charset="0"/>
              </a:rPr>
              <a:t>School and Youth Group staff are trained in Learner Participation, Leading the Learning and Children’s Rights to support culture change</a:t>
            </a:r>
            <a:endParaRPr lang="en-GB" dirty="0">
              <a:solidFill>
                <a:schemeClr val="accent6">
                  <a:lumMod val="10000"/>
                </a:schemeClr>
              </a:solidFill>
              <a:latin typeface="Gadugi" panose="020B0502040204020203" pitchFamily="34" charset="0"/>
              <a:ea typeface="Gadugi" panose="020B0502040204020203" pitchFamily="34" charset="0"/>
            </a:endParaRPr>
          </a:p>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a:t>
            </a:r>
            <a:r>
              <a:rPr lang="en-US" dirty="0">
                <a:solidFill>
                  <a:schemeClr val="accent6">
                    <a:lumMod val="10000"/>
                  </a:schemeClr>
                </a:solidFill>
                <a:latin typeface="Gadugi" panose="020B0502040204020203" pitchFamily="34" charset="0"/>
                <a:ea typeface="Gadugi" panose="020B0502040204020203" pitchFamily="34" charset="0"/>
              </a:rPr>
              <a:t>Staff, parents and partners have an understanding how to uphold all the goals of the UNCRC</a:t>
            </a:r>
            <a:endParaRPr lang="en-GB" dirty="0">
              <a:solidFill>
                <a:schemeClr val="accent6">
                  <a:lumMod val="10000"/>
                </a:schemeClr>
              </a:solidFill>
              <a:latin typeface="Gadugi" panose="020B0502040204020203" pitchFamily="34" charset="0"/>
              <a:ea typeface="Gadugi" panose="020B0502040204020203" pitchFamily="34" charset="0"/>
            </a:endParaRPr>
          </a:p>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schools have achieved the Rights Respecting Schools Awards or similar </a:t>
            </a:r>
          </a:p>
        </p:txBody>
      </p:sp>
      <p:sp>
        <p:nvSpPr>
          <p:cNvPr id="13" name="TextBox 12">
            <a:extLst>
              <a:ext uri="{FF2B5EF4-FFF2-40B4-BE49-F238E27FC236}">
                <a16:creationId xmlns:a16="http://schemas.microsoft.com/office/drawing/2014/main" id="{42B951DD-BF64-83EB-DA5E-970DFED718A3}"/>
              </a:ext>
            </a:extLst>
          </p:cNvPr>
          <p:cNvSpPr txBox="1"/>
          <p:nvPr/>
        </p:nvSpPr>
        <p:spPr>
          <a:xfrm>
            <a:off x="423743" y="6209697"/>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Edinburgh</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rgbClr val="00B050"/>
                </a:solidFill>
                <a:latin typeface="Gadugi" panose="020B0502040204020203" pitchFamily="34" charset="0"/>
                <a:ea typeface="Gadugi" panose="020B0502040204020203" pitchFamily="34" charset="0"/>
              </a:rPr>
              <a:t>Learns</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chemeClr val="bg1"/>
                </a:solidFill>
                <a:latin typeface="Gadugi" panose="020B0502040204020203" pitchFamily="34" charset="0"/>
                <a:ea typeface="Gadugi" panose="020B0502040204020203" pitchFamily="34" charset="0"/>
              </a:rPr>
              <a:t>for Life</a:t>
            </a:r>
          </a:p>
        </p:txBody>
      </p:sp>
      <p:sp>
        <p:nvSpPr>
          <p:cNvPr id="14" name="TextBox 13">
            <a:extLst>
              <a:ext uri="{FF2B5EF4-FFF2-40B4-BE49-F238E27FC236}">
                <a16:creationId xmlns:a16="http://schemas.microsoft.com/office/drawing/2014/main" id="{72475247-ABD0-B385-0A0A-425D803B50E2}"/>
              </a:ext>
            </a:extLst>
          </p:cNvPr>
          <p:cNvSpPr txBox="1"/>
          <p:nvPr/>
        </p:nvSpPr>
        <p:spPr>
          <a:xfrm>
            <a:off x="423743" y="186638"/>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Children’s Rights</a:t>
            </a:r>
          </a:p>
        </p:txBody>
      </p:sp>
    </p:spTree>
    <p:extLst>
      <p:ext uri="{BB962C8B-B14F-4D97-AF65-F5344CB8AC3E}">
        <p14:creationId xmlns:p14="http://schemas.microsoft.com/office/powerpoint/2010/main" val="1743047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7404ECC-535A-41E1-A778-B96B39171E87}"/>
              </a:ext>
            </a:extLst>
          </p:cNvPr>
          <p:cNvSpPr/>
          <p:nvPr/>
        </p:nvSpPr>
        <p:spPr>
          <a:xfrm>
            <a:off x="0" y="814037"/>
            <a:ext cx="9906000" cy="520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63">
              <a:solidFill>
                <a:prstClr val="white"/>
              </a:solidFill>
              <a:latin typeface="Calibri" panose="020F0502020204030204"/>
            </a:endParaRPr>
          </a:p>
        </p:txBody>
      </p:sp>
      <p:sp>
        <p:nvSpPr>
          <p:cNvPr id="12" name="TextBox 11">
            <a:extLst>
              <a:ext uri="{FF2B5EF4-FFF2-40B4-BE49-F238E27FC236}">
                <a16:creationId xmlns:a16="http://schemas.microsoft.com/office/drawing/2014/main" id="{8526DE86-45DD-DF21-0EF1-9A4B16102C40}"/>
              </a:ext>
            </a:extLst>
          </p:cNvPr>
          <p:cNvSpPr txBox="1"/>
          <p:nvPr/>
        </p:nvSpPr>
        <p:spPr>
          <a:xfrm>
            <a:off x="423743" y="1259175"/>
            <a:ext cx="8909828" cy="3908762"/>
          </a:xfrm>
          <a:prstGeom prst="rect">
            <a:avLst/>
          </a:prstGeom>
          <a:noFill/>
        </p:spPr>
        <p:txBody>
          <a:bodyPr wrap="square">
            <a:spAutoFit/>
          </a:bodyPr>
          <a:lstStyle/>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Every school has an inclusive curriculum which is co-created to be flexible and tailored, to promote independence and skills, and to be accredited</a:t>
            </a:r>
          </a:p>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Every school culture promotes Relationships, Rights, Restorative approaches, and Resilience </a:t>
            </a:r>
          </a:p>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Edinburgh's children have the right help at the right time from the right people to support their wellbeing in the right place, to make progress in line with their own personal learning targets</a:t>
            </a:r>
          </a:p>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Every learner who needs it has an effective transition at all stages of their learner journey</a:t>
            </a:r>
          </a:p>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Learning communities actively promote inclusion with all families, learners and staff</a:t>
            </a:r>
          </a:p>
          <a:p>
            <a:pPr marL="285750" lvl="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Edinburgh's children are present; participating, achieving and supported</a:t>
            </a:r>
          </a:p>
        </p:txBody>
      </p:sp>
      <p:sp>
        <p:nvSpPr>
          <p:cNvPr id="13" name="TextBox 12">
            <a:extLst>
              <a:ext uri="{FF2B5EF4-FFF2-40B4-BE49-F238E27FC236}">
                <a16:creationId xmlns:a16="http://schemas.microsoft.com/office/drawing/2014/main" id="{42B951DD-BF64-83EB-DA5E-970DFED718A3}"/>
              </a:ext>
            </a:extLst>
          </p:cNvPr>
          <p:cNvSpPr txBox="1"/>
          <p:nvPr/>
        </p:nvSpPr>
        <p:spPr>
          <a:xfrm>
            <a:off x="423743" y="6209697"/>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Edinburgh</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rgbClr val="00B050"/>
                </a:solidFill>
                <a:latin typeface="Gadugi" panose="020B0502040204020203" pitchFamily="34" charset="0"/>
                <a:ea typeface="Gadugi" panose="020B0502040204020203" pitchFamily="34" charset="0"/>
              </a:rPr>
              <a:t>Learns</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chemeClr val="bg1"/>
                </a:solidFill>
                <a:latin typeface="Gadugi" panose="020B0502040204020203" pitchFamily="34" charset="0"/>
                <a:ea typeface="Gadugi" panose="020B0502040204020203" pitchFamily="34" charset="0"/>
              </a:rPr>
              <a:t>for Life</a:t>
            </a:r>
          </a:p>
        </p:txBody>
      </p:sp>
      <p:sp>
        <p:nvSpPr>
          <p:cNvPr id="14" name="TextBox 13">
            <a:extLst>
              <a:ext uri="{FF2B5EF4-FFF2-40B4-BE49-F238E27FC236}">
                <a16:creationId xmlns:a16="http://schemas.microsoft.com/office/drawing/2014/main" id="{72475247-ABD0-B385-0A0A-425D803B50E2}"/>
              </a:ext>
            </a:extLst>
          </p:cNvPr>
          <p:cNvSpPr txBox="1"/>
          <p:nvPr/>
        </p:nvSpPr>
        <p:spPr>
          <a:xfrm>
            <a:off x="423743" y="186638"/>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Inclusion</a:t>
            </a:r>
          </a:p>
        </p:txBody>
      </p:sp>
    </p:spTree>
    <p:extLst>
      <p:ext uri="{BB962C8B-B14F-4D97-AF65-F5344CB8AC3E}">
        <p14:creationId xmlns:p14="http://schemas.microsoft.com/office/powerpoint/2010/main" val="3990556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7404ECC-535A-41E1-A778-B96B39171E87}"/>
              </a:ext>
            </a:extLst>
          </p:cNvPr>
          <p:cNvSpPr/>
          <p:nvPr/>
        </p:nvSpPr>
        <p:spPr>
          <a:xfrm>
            <a:off x="0" y="814037"/>
            <a:ext cx="9906000" cy="520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63">
              <a:solidFill>
                <a:prstClr val="white"/>
              </a:solidFill>
              <a:latin typeface="Calibri" panose="020F0502020204030204"/>
            </a:endParaRPr>
          </a:p>
        </p:txBody>
      </p:sp>
      <p:sp>
        <p:nvSpPr>
          <p:cNvPr id="12" name="TextBox 11">
            <a:extLst>
              <a:ext uri="{FF2B5EF4-FFF2-40B4-BE49-F238E27FC236}">
                <a16:creationId xmlns:a16="http://schemas.microsoft.com/office/drawing/2014/main" id="{8526DE86-45DD-DF21-0EF1-9A4B16102C40}"/>
              </a:ext>
            </a:extLst>
          </p:cNvPr>
          <p:cNvSpPr txBox="1"/>
          <p:nvPr/>
        </p:nvSpPr>
        <p:spPr>
          <a:xfrm>
            <a:off x="423743" y="1259175"/>
            <a:ext cx="8753711" cy="4062651"/>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learners make progress in learning in every lesson, every day</a:t>
            </a:r>
          </a:p>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of our educators have achieved or are working towards the Edinburgh Teachers’ Charter</a:t>
            </a:r>
          </a:p>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All schools have an ethos and culture where learning transforms lives; develops healthy bodies, minds and attitudes</a:t>
            </a:r>
          </a:p>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Our learners engage in activities to save our planet as they learn</a:t>
            </a:r>
          </a:p>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We learn outdoors, indoors and using digital devices </a:t>
            </a:r>
          </a:p>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We give additional support to our learners who have learning needs related to Equity or Equalities</a:t>
            </a:r>
          </a:p>
          <a:p>
            <a:pPr marL="285750" indent="-285750">
              <a:spcAft>
                <a:spcPts val="1200"/>
              </a:spcAft>
              <a:buFont typeface="Arial" panose="020B0604020202020204" pitchFamily="34" charset="0"/>
              <a:buChar char="•"/>
            </a:pPr>
            <a:r>
              <a:rPr lang="en-GB" dirty="0">
                <a:solidFill>
                  <a:schemeClr val="accent6">
                    <a:lumMod val="10000"/>
                  </a:schemeClr>
                </a:solidFill>
                <a:latin typeface="Gadugi" panose="020B0502040204020203" pitchFamily="34" charset="0"/>
                <a:ea typeface="Gadugi" panose="020B0502040204020203" pitchFamily="34" charset="0"/>
              </a:rPr>
              <a:t>We always consider the impact of our decisions on learners who are care experienced, or from BAME communities</a:t>
            </a:r>
          </a:p>
        </p:txBody>
      </p:sp>
      <p:sp>
        <p:nvSpPr>
          <p:cNvPr id="13" name="TextBox 12">
            <a:extLst>
              <a:ext uri="{FF2B5EF4-FFF2-40B4-BE49-F238E27FC236}">
                <a16:creationId xmlns:a16="http://schemas.microsoft.com/office/drawing/2014/main" id="{42B951DD-BF64-83EB-DA5E-970DFED718A3}"/>
              </a:ext>
            </a:extLst>
          </p:cNvPr>
          <p:cNvSpPr txBox="1"/>
          <p:nvPr/>
        </p:nvSpPr>
        <p:spPr>
          <a:xfrm>
            <a:off x="423743" y="6209697"/>
            <a:ext cx="4956716"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Edinburgh</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rgbClr val="00B050"/>
                </a:solidFill>
                <a:latin typeface="Gadugi" panose="020B0502040204020203" pitchFamily="34" charset="0"/>
                <a:ea typeface="Gadugi" panose="020B0502040204020203" pitchFamily="34" charset="0"/>
              </a:rPr>
              <a:t>Learns</a:t>
            </a:r>
            <a:r>
              <a:rPr lang="en-GB" sz="2400" b="1" dirty="0">
                <a:solidFill>
                  <a:srgbClr val="44546A"/>
                </a:solidFill>
                <a:latin typeface="Gadugi" panose="020B0502040204020203" pitchFamily="34" charset="0"/>
                <a:ea typeface="Gadugi" panose="020B0502040204020203" pitchFamily="34" charset="0"/>
              </a:rPr>
              <a:t> </a:t>
            </a:r>
            <a:r>
              <a:rPr lang="en-GB" sz="2400" b="1" dirty="0">
                <a:solidFill>
                  <a:schemeClr val="bg1"/>
                </a:solidFill>
                <a:latin typeface="Gadugi" panose="020B0502040204020203" pitchFamily="34" charset="0"/>
                <a:ea typeface="Gadugi" panose="020B0502040204020203" pitchFamily="34" charset="0"/>
              </a:rPr>
              <a:t>for Life</a:t>
            </a:r>
          </a:p>
        </p:txBody>
      </p:sp>
      <p:sp>
        <p:nvSpPr>
          <p:cNvPr id="14" name="TextBox 13">
            <a:extLst>
              <a:ext uri="{FF2B5EF4-FFF2-40B4-BE49-F238E27FC236}">
                <a16:creationId xmlns:a16="http://schemas.microsoft.com/office/drawing/2014/main" id="{72475247-ABD0-B385-0A0A-425D803B50E2}"/>
              </a:ext>
            </a:extLst>
          </p:cNvPr>
          <p:cNvSpPr txBox="1"/>
          <p:nvPr/>
        </p:nvSpPr>
        <p:spPr>
          <a:xfrm>
            <a:off x="423743" y="186638"/>
            <a:ext cx="6110872" cy="461665"/>
          </a:xfrm>
          <a:prstGeom prst="rect">
            <a:avLst/>
          </a:prstGeom>
          <a:noFill/>
        </p:spPr>
        <p:txBody>
          <a:bodyPr wrap="square">
            <a:spAutoFit/>
          </a:bodyPr>
          <a:lstStyle/>
          <a:p>
            <a:pPr defTabSz="742950">
              <a:defRPr/>
            </a:pPr>
            <a:r>
              <a:rPr lang="en-GB" sz="2400" b="1" dirty="0">
                <a:solidFill>
                  <a:schemeClr val="bg1"/>
                </a:solidFill>
                <a:latin typeface="Gadugi" panose="020B0502040204020203" pitchFamily="34" charset="0"/>
                <a:ea typeface="Gadugi" panose="020B0502040204020203" pitchFamily="34" charset="0"/>
              </a:rPr>
              <a:t>Teaching, Learning and Assessment</a:t>
            </a:r>
          </a:p>
        </p:txBody>
      </p:sp>
    </p:spTree>
    <p:extLst>
      <p:ext uri="{BB962C8B-B14F-4D97-AF65-F5344CB8AC3E}">
        <p14:creationId xmlns:p14="http://schemas.microsoft.com/office/powerpoint/2010/main" val="2234160165"/>
      </p:ext>
    </p:extLst>
  </p:cSld>
  <p:clrMapOvr>
    <a:masterClrMapping/>
  </p:clrMapOvr>
</p:sld>
</file>

<file path=ppt/theme/theme1.xml><?xml version="1.0" encoding="utf-8"?>
<a:theme xmlns:a="http://schemas.openxmlformats.org/drawingml/2006/main" name="1_Office Theme">
  <a:themeElements>
    <a:clrScheme name="Custom 4">
      <a:dk1>
        <a:srgbClr val="727272"/>
      </a:dk1>
      <a:lt1>
        <a:srgbClr val="F8F8F8"/>
      </a:lt1>
      <a:dk2>
        <a:srgbClr val="727272"/>
      </a:dk2>
      <a:lt2>
        <a:srgbClr val="E4E4E4"/>
      </a:lt2>
      <a:accent1>
        <a:srgbClr val="36854E"/>
      </a:accent1>
      <a:accent2>
        <a:srgbClr val="085BA0"/>
      </a:accent2>
      <a:accent3>
        <a:srgbClr val="6D3465"/>
      </a:accent3>
      <a:accent4>
        <a:srgbClr val="E46602"/>
      </a:accent4>
      <a:accent5>
        <a:srgbClr val="CC132A"/>
      </a:accent5>
      <a:accent6>
        <a:srgbClr val="F8F8F8"/>
      </a:accent6>
      <a:hlink>
        <a:srgbClr val="085BA0"/>
      </a:hlink>
      <a:folHlink>
        <a:srgbClr val="ACB7DA"/>
      </a:folHlink>
    </a:clrScheme>
    <a:fontScheme name="Edin Counci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in Council purple.potx" id="{FEDF641E-8E71-44F8-9434-54691425222D}" vid="{64CF8552-6BFE-438C-A206-22DF72E215DB}"/>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69982C2C81CC488C72D623E395C25D" ma:contentTypeVersion="12" ma:contentTypeDescription="Create a new document." ma:contentTypeScope="" ma:versionID="7de1dc20412bb5508ad887ddbb4fe5f6">
  <xsd:schema xmlns:xsd="http://www.w3.org/2001/XMLSchema" xmlns:xs="http://www.w3.org/2001/XMLSchema" xmlns:p="http://schemas.microsoft.com/office/2006/metadata/properties" xmlns:ns3="2e224576-7dc8-46e9-b500-e63292c5a4ac" xmlns:ns4="ae837794-3fb9-4a79-91a0-22d49f7d68ff" targetNamespace="http://schemas.microsoft.com/office/2006/metadata/properties" ma:root="true" ma:fieldsID="3ce5a3df25d449b9e407245c15a9f77a" ns3:_="" ns4:_="">
    <xsd:import namespace="2e224576-7dc8-46e9-b500-e63292c5a4ac"/>
    <xsd:import namespace="ae837794-3fb9-4a79-91a0-22d49f7d68f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24576-7dc8-46e9-b500-e63292c5a4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837794-3fb9-4a79-91a0-22d49f7d68f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A52A93-E8B4-4A7A-A31C-9F877A1EB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224576-7dc8-46e9-b500-e63292c5a4ac"/>
    <ds:schemaRef ds:uri="ae837794-3fb9-4a79-91a0-22d49f7d6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472B28-2440-450D-B448-5763170B4E7A}">
  <ds:schemaRefs>
    <ds:schemaRef ds:uri="http://schemas.microsoft.com/sharepoint/v3/contenttype/forms"/>
  </ds:schemaRefs>
</ds:datastoreItem>
</file>

<file path=customXml/itemProps3.xml><?xml version="1.0" encoding="utf-8"?>
<ds:datastoreItem xmlns:ds="http://schemas.openxmlformats.org/officeDocument/2006/customXml" ds:itemID="{0851C047-C557-4B07-AE97-1FA6971A56D8}">
  <ds:schemaRefs>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office/2006/metadata/properties"/>
    <ds:schemaRef ds:uri="http://purl.org/dc/terms/"/>
    <ds:schemaRef ds:uri="http://purl.org/dc/dcmitype/"/>
    <ds:schemaRef ds:uri="http://schemas.microsoft.com/office/infopath/2007/PartnerControls"/>
    <ds:schemaRef ds:uri="ae837794-3fb9-4a79-91a0-22d49f7d68ff"/>
    <ds:schemaRef ds:uri="2e224576-7dc8-46e9-b500-e63292c5a4ac"/>
  </ds:schemaRefs>
</ds:datastoreItem>
</file>

<file path=docProps/app.xml><?xml version="1.0" encoding="utf-8"?>
<Properties xmlns="http://schemas.openxmlformats.org/officeDocument/2006/extended-properties" xmlns:vt="http://schemas.openxmlformats.org/officeDocument/2006/docPropsVTypes">
  <TotalTime>1338</TotalTime>
  <Words>1360</Words>
  <Application>Microsoft Macintosh PowerPoint</Application>
  <PresentationFormat>A4 Paper (210x297 mm)</PresentationFormat>
  <Paragraphs>114</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Avenir Next LT Pro</vt:lpstr>
      <vt:lpstr>Calibri</vt:lpstr>
      <vt:lpstr>Calibri Light</vt:lpstr>
      <vt:lpstr>Gadugi</vt:lpstr>
      <vt:lpstr>Ink Free</vt:lpstr>
      <vt:lpstr>Verdana</vt:lpstr>
      <vt:lpstr>Wingdings</vt:lpstr>
      <vt:lpstr>1_Office Theme</vt:lpstr>
      <vt:lpstr>Office Theme</vt:lpstr>
      <vt:lpstr>Edinburgh Learns for Life  Strategy for Education in the City of Edinburgh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Lorna French</dc:creator>
  <cp:lastModifiedBy>David McKee</cp:lastModifiedBy>
  <cp:revision>40</cp:revision>
  <dcterms:created xsi:type="dcterms:W3CDTF">2022-02-23T18:03:24Z</dcterms:created>
  <dcterms:modified xsi:type="dcterms:W3CDTF">2023-07-11T09:55:14Z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0x0101008E69982C2C81CC488C72D623E395C25D</vt:lpwstr>
  </property>
</Properties>
</file>