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98" r:id="rId4"/>
  </p:sldMasterIdLst>
  <p:notesMasterIdLst>
    <p:notesMasterId r:id="rId66"/>
  </p:notesMasterIdLst>
  <p:sldIdLst>
    <p:sldId id="387" r:id="rId5"/>
    <p:sldId id="296" r:id="rId6"/>
    <p:sldId id="374" r:id="rId7"/>
    <p:sldId id="382" r:id="rId8"/>
    <p:sldId id="386" r:id="rId9"/>
    <p:sldId id="300" r:id="rId10"/>
    <p:sldId id="322" r:id="rId11"/>
    <p:sldId id="323" r:id="rId12"/>
    <p:sldId id="324" r:id="rId13"/>
    <p:sldId id="325" r:id="rId14"/>
    <p:sldId id="335" r:id="rId15"/>
    <p:sldId id="388" r:id="rId16"/>
    <p:sldId id="389" r:id="rId17"/>
    <p:sldId id="334" r:id="rId18"/>
    <p:sldId id="378" r:id="rId19"/>
    <p:sldId id="301" r:id="rId20"/>
    <p:sldId id="304" r:id="rId21"/>
    <p:sldId id="303" r:id="rId22"/>
    <p:sldId id="326" r:id="rId23"/>
    <p:sldId id="327" r:id="rId24"/>
    <p:sldId id="328" r:id="rId25"/>
    <p:sldId id="329" r:id="rId26"/>
    <p:sldId id="330" r:id="rId27"/>
    <p:sldId id="361" r:id="rId28"/>
    <p:sldId id="383" r:id="rId29"/>
    <p:sldId id="384" r:id="rId30"/>
    <p:sldId id="353" r:id="rId31"/>
    <p:sldId id="369" r:id="rId32"/>
    <p:sldId id="370" r:id="rId33"/>
    <p:sldId id="371" r:id="rId34"/>
    <p:sldId id="319" r:id="rId35"/>
    <p:sldId id="257" r:id="rId36"/>
    <p:sldId id="261" r:id="rId37"/>
    <p:sldId id="348" r:id="rId38"/>
    <p:sldId id="302" r:id="rId39"/>
    <p:sldId id="288" r:id="rId40"/>
    <p:sldId id="354" r:id="rId41"/>
    <p:sldId id="355" r:id="rId42"/>
    <p:sldId id="349" r:id="rId43"/>
    <p:sldId id="350" r:id="rId44"/>
    <p:sldId id="379" r:id="rId45"/>
    <p:sldId id="351" r:id="rId46"/>
    <p:sldId id="356" r:id="rId47"/>
    <p:sldId id="358" r:id="rId48"/>
    <p:sldId id="380" r:id="rId49"/>
    <p:sldId id="357" r:id="rId50"/>
    <p:sldId id="381" r:id="rId51"/>
    <p:sldId id="359" r:id="rId52"/>
    <p:sldId id="360" r:id="rId53"/>
    <p:sldId id="336" r:id="rId54"/>
    <p:sldId id="338" r:id="rId55"/>
    <p:sldId id="375" r:id="rId56"/>
    <p:sldId id="339" r:id="rId57"/>
    <p:sldId id="346" r:id="rId58"/>
    <p:sldId id="340" r:id="rId59"/>
    <p:sldId id="343" r:id="rId60"/>
    <p:sldId id="345" r:id="rId61"/>
    <p:sldId id="344" r:id="rId62"/>
    <p:sldId id="347" r:id="rId63"/>
    <p:sldId id="377" r:id="rId64"/>
    <p:sldId id="376" r:id="rId65"/>
  </p:sldIdLst>
  <p:sldSz cx="7921625"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4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937"/>
    <a:srgbClr val="EEECE1"/>
    <a:srgbClr val="E31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397" autoAdjust="0"/>
    <p:restoredTop sz="94629" autoAdjust="0"/>
  </p:normalViewPr>
  <p:slideViewPr>
    <p:cSldViewPr>
      <p:cViewPr varScale="1">
        <p:scale>
          <a:sx n="65" d="100"/>
          <a:sy n="65" d="100"/>
        </p:scale>
        <p:origin x="66" y="1050"/>
      </p:cViewPr>
      <p:guideLst>
        <p:guide orient="horz" pos="2160"/>
        <p:guide pos="2495"/>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38C369-11BE-4915-94B4-A8B48551AD9C}" type="datetimeFigureOut">
              <a:rPr lang="en-GB" smtClean="0"/>
              <a:t>08/10/2019</a:t>
            </a:fld>
            <a:endParaRPr lang="en-GB" dirty="0"/>
          </a:p>
        </p:txBody>
      </p:sp>
      <p:sp>
        <p:nvSpPr>
          <p:cNvPr id="4" name="Slide Image Placeholder 3"/>
          <p:cNvSpPr>
            <a:spLocks noGrp="1" noRot="1" noChangeAspect="1"/>
          </p:cNvSpPr>
          <p:nvPr>
            <p:ph type="sldImg" idx="2"/>
          </p:nvPr>
        </p:nvSpPr>
        <p:spPr>
          <a:xfrm>
            <a:off x="1447800" y="685800"/>
            <a:ext cx="39624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29353B-6321-40EA-B242-1E69A215ACBB}" type="slidenum">
              <a:rPr lang="en-GB" smtClean="0"/>
              <a:t>‹#›</a:t>
            </a:fld>
            <a:endParaRPr lang="en-GB" dirty="0"/>
          </a:p>
        </p:txBody>
      </p:sp>
    </p:spTree>
    <p:extLst>
      <p:ext uri="{BB962C8B-B14F-4D97-AF65-F5344CB8AC3E}">
        <p14:creationId xmlns:p14="http://schemas.microsoft.com/office/powerpoint/2010/main" val="335400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685800"/>
            <a:ext cx="3962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627856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685800"/>
            <a:ext cx="3962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11390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4125" y="2130436"/>
            <a:ext cx="6733381"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188244" y="3886200"/>
            <a:ext cx="55451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838BDD-758C-4284-8470-DF43E2053DDB}" type="datetimeFigureOut">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888EBE-2BE9-4334-A2E8-2014C9D35F0A}" type="slidenum">
              <a:rPr lang="en-GB" smtClean="0"/>
              <a:t>‹#›</a:t>
            </a:fld>
            <a:endParaRPr lang="en-GB" dirty="0"/>
          </a:p>
        </p:txBody>
      </p:sp>
    </p:spTree>
    <p:extLst>
      <p:ext uri="{BB962C8B-B14F-4D97-AF65-F5344CB8AC3E}">
        <p14:creationId xmlns:p14="http://schemas.microsoft.com/office/powerpoint/2010/main" val="3625078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838BDD-758C-4284-8470-DF43E2053DDB}" type="datetimeFigureOut">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888EBE-2BE9-4334-A2E8-2014C9D35F0A}" type="slidenum">
              <a:rPr lang="en-GB" smtClean="0"/>
              <a:t>‹#›</a:t>
            </a:fld>
            <a:endParaRPr lang="en-GB" dirty="0"/>
          </a:p>
        </p:txBody>
      </p:sp>
    </p:spTree>
    <p:extLst>
      <p:ext uri="{BB962C8B-B14F-4D97-AF65-F5344CB8AC3E}">
        <p14:creationId xmlns:p14="http://schemas.microsoft.com/office/powerpoint/2010/main" val="2638184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43178" y="274649"/>
            <a:ext cx="1782366"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6081" y="274649"/>
            <a:ext cx="521507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838BDD-758C-4284-8470-DF43E2053DDB}" type="datetimeFigureOut">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888EBE-2BE9-4334-A2E8-2014C9D35F0A}" type="slidenum">
              <a:rPr lang="en-GB" smtClean="0"/>
              <a:t>‹#›</a:t>
            </a:fld>
            <a:endParaRPr lang="en-GB" dirty="0"/>
          </a:p>
        </p:txBody>
      </p:sp>
    </p:spTree>
    <p:extLst>
      <p:ext uri="{BB962C8B-B14F-4D97-AF65-F5344CB8AC3E}">
        <p14:creationId xmlns:p14="http://schemas.microsoft.com/office/powerpoint/2010/main" val="3567122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4" y="2"/>
            <a:ext cx="7921623"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3" y="4069080"/>
            <a:ext cx="7921625" cy="1527048"/>
          </a:xfrm>
          <a:prstGeom prst="rect">
            <a:avLst/>
          </a:prstGeom>
        </p:spPr>
      </p:pic>
      <p:grpSp>
        <p:nvGrpSpPr>
          <p:cNvPr id="11" name="Group 10"/>
          <p:cNvGrpSpPr/>
          <p:nvPr/>
        </p:nvGrpSpPr>
        <p:grpSpPr bwMode="gray">
          <a:xfrm>
            <a:off x="5978519" y="5829397"/>
            <a:ext cx="1641162" cy="855073"/>
            <a:chOff x="1028700" y="1828800"/>
            <a:chExt cx="7083426" cy="3197226"/>
          </a:xfrm>
        </p:grpSpPr>
        <p:sp>
          <p:nvSpPr>
            <p:cNvPr id="12"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dirty="0">
                <a:solidFill>
                  <a:srgbClr val="363534"/>
                </a:solidFill>
              </a:endParaRPr>
            </a:p>
          </p:txBody>
        </p:sp>
        <p:sp>
          <p:nvSpPr>
            <p:cNvPr id="13"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dirty="0">
                <a:solidFill>
                  <a:srgbClr val="363534"/>
                </a:solidFill>
              </a:endParaRPr>
            </a:p>
          </p:txBody>
        </p:sp>
        <p:sp>
          <p:nvSpPr>
            <p:cNvPr id="18"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normAutofit/>
            </a:bodyPr>
            <a:lstStyle/>
            <a:p>
              <a:endParaRPr lang="en-US" dirty="0">
                <a:solidFill>
                  <a:srgbClr val="363534"/>
                </a:solidFill>
              </a:endParaRPr>
            </a:p>
          </p:txBody>
        </p:sp>
        <p:sp>
          <p:nvSpPr>
            <p:cNvPr id="19"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1"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3"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4"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6"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7"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8"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9"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0"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1"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2"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3"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4"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5"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6"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7"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8"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9"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0"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1"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2"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3"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4"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5"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grpSp>
      <p:sp>
        <p:nvSpPr>
          <p:cNvPr id="2" name="Title 1"/>
          <p:cNvSpPr>
            <a:spLocks noGrp="1"/>
          </p:cNvSpPr>
          <p:nvPr>
            <p:ph type="ctrTitle" hasCustomPrompt="1"/>
          </p:nvPr>
        </p:nvSpPr>
        <p:spPr bwMode="white">
          <a:xfrm>
            <a:off x="389210" y="4204514"/>
            <a:ext cx="7147341"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387835" y="5721360"/>
            <a:ext cx="509517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0" name="TextBox 19"/>
          <p:cNvSpPr txBox="1"/>
          <p:nvPr/>
        </p:nvSpPr>
        <p:spPr bwMode="auto">
          <a:xfrm>
            <a:off x="389205" y="6515640"/>
            <a:ext cx="1968860" cy="342360"/>
          </a:xfrm>
          <a:prstGeom prst="rect">
            <a:avLst/>
          </a:prstGeom>
          <a:noFill/>
          <a:ln w="3175" algn="ctr">
            <a:noFill/>
            <a:miter lim="800000"/>
            <a:headEnd/>
            <a:tailEnd/>
          </a:ln>
          <a:effectLst/>
        </p:spPr>
        <p:txBody>
          <a:bodyPr vert="horz" wrap="square" lIns="0" tIns="0" rIns="0" bIns="0" rtlCol="0" anchor="t" anchorCtr="0">
            <a:normAutofit/>
          </a:bodyPr>
          <a:lstStyle/>
          <a:p>
            <a:pPr>
              <a:defRPr/>
            </a:pPr>
            <a:r>
              <a:rPr lang="en-US" sz="1100" dirty="0">
                <a:solidFill>
                  <a:srgbClr val="666666"/>
                </a:solidFill>
                <a:cs typeface="Arial" pitchFamily="34" charset="0"/>
              </a:rPr>
              <a:t>© CGI Group Inc. </a:t>
            </a:r>
          </a:p>
        </p:txBody>
      </p:sp>
      <p:pic>
        <p:nvPicPr>
          <p:cNvPr id="48" name="Picture 8" descr="cover_bg_beet_part1.jpg &lt;IGNORE&gt;"/>
          <p:cNvPicPr>
            <a:picLocks noChangeAspect="1"/>
          </p:cNvPicPr>
          <p:nvPr/>
        </p:nvPicPr>
        <p:blipFill>
          <a:blip r:embed="rId4" cstate="print"/>
          <a:stretch>
            <a:fillRect/>
          </a:stretch>
        </p:blipFill>
        <p:spPr>
          <a:xfrm>
            <a:off x="22" y="3906044"/>
            <a:ext cx="7921591" cy="178592"/>
          </a:xfrm>
          <a:prstGeom prst="rect">
            <a:avLst/>
          </a:prstGeom>
        </p:spPr>
      </p:pic>
      <p:pic>
        <p:nvPicPr>
          <p:cNvPr id="47" name="Picture 46" descr="Signature_40years_A1_full.png"/>
          <p:cNvPicPr>
            <a:picLocks noChangeAspect="1"/>
          </p:cNvPicPr>
          <p:nvPr/>
        </p:nvPicPr>
        <p:blipFill>
          <a:blip r:embed="rId5" cstate="print">
            <a:lum bright="100000"/>
          </a:blip>
          <a:stretch>
            <a:fillRect/>
          </a:stretch>
        </p:blipFill>
        <p:spPr>
          <a:xfrm>
            <a:off x="6343530" y="4940579"/>
            <a:ext cx="1225377" cy="471488"/>
          </a:xfrm>
          <a:prstGeom prst="rect">
            <a:avLst/>
          </a:prstGeom>
          <a:noFill/>
        </p:spPr>
      </p:pic>
    </p:spTree>
    <p:extLst>
      <p:ext uri="{BB962C8B-B14F-4D97-AF65-F5344CB8AC3E}">
        <p14:creationId xmlns:p14="http://schemas.microsoft.com/office/powerpoint/2010/main" val="1320716758"/>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1" name="Image 10" descr="footer-Beet.jpg"/>
          <p:cNvPicPr>
            <a:picLocks noChangeAspect="1"/>
          </p:cNvPicPr>
          <p:nvPr/>
        </p:nvPicPr>
        <p:blipFill>
          <a:blip r:embed="rId2" cstate="print"/>
          <a:stretch>
            <a:fillRect/>
          </a:stretch>
        </p:blipFill>
        <p:spPr>
          <a:xfrm>
            <a:off x="3" y="5529274"/>
            <a:ext cx="7921625" cy="1328737"/>
          </a:xfrm>
          <a:prstGeom prst="rect">
            <a:avLst/>
          </a:prstGeom>
        </p:spPr>
      </p:pic>
      <p:sp>
        <p:nvSpPr>
          <p:cNvPr id="23"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21" name="Content Placeholder 20"/>
          <p:cNvSpPr>
            <a:spLocks noGrp="1"/>
          </p:cNvSpPr>
          <p:nvPr>
            <p:ph sz="quarter" idx="17"/>
          </p:nvPr>
        </p:nvSpPr>
        <p:spPr>
          <a:xfrm>
            <a:off x="389211" y="1263408"/>
            <a:ext cx="7147341"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grpSp>
        <p:nvGrpSpPr>
          <p:cNvPr id="38" name="Group 37"/>
          <p:cNvGrpSpPr/>
          <p:nvPr/>
        </p:nvGrpSpPr>
        <p:grpSpPr bwMode="gray">
          <a:xfrm>
            <a:off x="6909224" y="6325019"/>
            <a:ext cx="619981" cy="333534"/>
            <a:chOff x="7527713" y="5505450"/>
            <a:chExt cx="1163308" cy="542169"/>
          </a:xfrm>
        </p:grpSpPr>
        <p:sp>
          <p:nvSpPr>
            <p:cNvPr id="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9"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2991402746"/>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pic>
        <p:nvPicPr>
          <p:cNvPr id="16" name="Image 15" descr="footer-Beet.jpg"/>
          <p:cNvPicPr>
            <a:picLocks noChangeAspect="1"/>
          </p:cNvPicPr>
          <p:nvPr/>
        </p:nvPicPr>
        <p:blipFill>
          <a:blip r:embed="rId2" cstate="print"/>
          <a:stretch>
            <a:fillRect/>
          </a:stretch>
        </p:blipFill>
        <p:spPr>
          <a:xfrm>
            <a:off x="3" y="5529274"/>
            <a:ext cx="7921625" cy="1328737"/>
          </a:xfrm>
          <a:prstGeom prst="rect">
            <a:avLst/>
          </a:prstGeom>
        </p:spPr>
      </p:pic>
      <p:sp>
        <p:nvSpPr>
          <p:cNvPr id="14"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389206" y="1266825"/>
            <a:ext cx="3427203"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107583" y="1266825"/>
            <a:ext cx="3427203"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7" name="Group 16"/>
          <p:cNvGrpSpPr/>
          <p:nvPr/>
        </p:nvGrpSpPr>
        <p:grpSpPr bwMode="gray">
          <a:xfrm>
            <a:off x="6909224" y="6325019"/>
            <a:ext cx="619981" cy="333534"/>
            <a:chOff x="7527713" y="5505450"/>
            <a:chExt cx="1163308" cy="542169"/>
          </a:xfrm>
        </p:grpSpPr>
        <p:sp>
          <p:nvSpPr>
            <p:cNvPr id="18"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3594170266"/>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1" name="Image 10" descr="footer-Beet.jpg"/>
          <p:cNvPicPr>
            <a:picLocks noChangeAspect="1"/>
          </p:cNvPicPr>
          <p:nvPr/>
        </p:nvPicPr>
        <p:blipFill>
          <a:blip r:embed="rId2" cstate="print"/>
          <a:stretch>
            <a:fillRect/>
          </a:stretch>
        </p:blipFill>
        <p:spPr>
          <a:xfrm>
            <a:off x="3" y="5529274"/>
            <a:ext cx="7921625" cy="1328737"/>
          </a:xfrm>
          <a:prstGeom prst="rect">
            <a:avLst/>
          </a:prstGeom>
        </p:spPr>
      </p:pic>
      <p:sp>
        <p:nvSpPr>
          <p:cNvPr id="8"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grpSp>
        <p:nvGrpSpPr>
          <p:cNvPr id="13" name="Group 12"/>
          <p:cNvGrpSpPr/>
          <p:nvPr/>
        </p:nvGrpSpPr>
        <p:grpSpPr bwMode="gray">
          <a:xfrm>
            <a:off x="6909224" y="6325019"/>
            <a:ext cx="619981" cy="333534"/>
            <a:chOff x="7527713" y="5505450"/>
            <a:chExt cx="1163308" cy="542169"/>
          </a:xfrm>
        </p:grpSpPr>
        <p:sp>
          <p:nvSpPr>
            <p:cNvPr id="14"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5"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6"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868381261"/>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pic>
        <p:nvPicPr>
          <p:cNvPr id="12" name="Image 11" descr="footer-Beet.jpg"/>
          <p:cNvPicPr>
            <a:picLocks noChangeAspect="1"/>
          </p:cNvPicPr>
          <p:nvPr/>
        </p:nvPicPr>
        <p:blipFill>
          <a:blip r:embed="rId2" cstate="print"/>
          <a:stretch>
            <a:fillRect/>
          </a:stretch>
        </p:blipFill>
        <p:spPr>
          <a:xfrm>
            <a:off x="3" y="5529274"/>
            <a:ext cx="7921625" cy="1328737"/>
          </a:xfrm>
          <a:prstGeom prst="rect">
            <a:avLst/>
          </a:prstGeom>
        </p:spPr>
      </p:pic>
      <p:sp>
        <p:nvSpPr>
          <p:cNvPr id="11"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9"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389211" y="1289835"/>
            <a:ext cx="7147341"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5" name="Group 14"/>
          <p:cNvGrpSpPr/>
          <p:nvPr/>
        </p:nvGrpSpPr>
        <p:grpSpPr bwMode="gray">
          <a:xfrm>
            <a:off x="6909224" y="6325019"/>
            <a:ext cx="619981" cy="333534"/>
            <a:chOff x="7527713" y="5505450"/>
            <a:chExt cx="1163308" cy="542169"/>
          </a:xfrm>
        </p:grpSpPr>
        <p:sp>
          <p:nvSpPr>
            <p:cNvPr id="16"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7"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81396336"/>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pic>
        <p:nvPicPr>
          <p:cNvPr id="13" name="Image 12" descr="footer-Beet.jpg"/>
          <p:cNvPicPr>
            <a:picLocks noChangeAspect="1"/>
          </p:cNvPicPr>
          <p:nvPr/>
        </p:nvPicPr>
        <p:blipFill>
          <a:blip r:embed="rId2" cstate="print"/>
          <a:stretch>
            <a:fillRect/>
          </a:stretch>
        </p:blipFill>
        <p:spPr>
          <a:xfrm>
            <a:off x="3" y="5529274"/>
            <a:ext cx="7921625" cy="1328737"/>
          </a:xfrm>
          <a:prstGeom prst="rect">
            <a:avLst/>
          </a:prstGeom>
        </p:spPr>
      </p:pic>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15" name="Content Placeholder 20"/>
          <p:cNvSpPr>
            <a:spLocks noGrp="1"/>
          </p:cNvSpPr>
          <p:nvPr>
            <p:ph sz="quarter" idx="17"/>
          </p:nvPr>
        </p:nvSpPr>
        <p:spPr>
          <a:xfrm>
            <a:off x="389208" y="1289835"/>
            <a:ext cx="3427202"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118583" y="1289835"/>
            <a:ext cx="3417963"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7" name="Group 16"/>
          <p:cNvGrpSpPr/>
          <p:nvPr/>
        </p:nvGrpSpPr>
        <p:grpSpPr bwMode="gray">
          <a:xfrm>
            <a:off x="6909224" y="6325019"/>
            <a:ext cx="619981" cy="333534"/>
            <a:chOff x="7527713" y="5505450"/>
            <a:chExt cx="1163308" cy="542169"/>
          </a:xfrm>
        </p:grpSpPr>
        <p:sp>
          <p:nvSpPr>
            <p:cNvPr id="18"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3942616413"/>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pic>
        <p:nvPicPr>
          <p:cNvPr id="14" name="Image 13" descr="footer-Beet.jpg"/>
          <p:cNvPicPr>
            <a:picLocks noChangeAspect="1"/>
          </p:cNvPicPr>
          <p:nvPr/>
        </p:nvPicPr>
        <p:blipFill>
          <a:blip r:embed="rId2" cstate="print"/>
          <a:stretch>
            <a:fillRect/>
          </a:stretch>
        </p:blipFill>
        <p:spPr>
          <a:xfrm>
            <a:off x="3" y="5529274"/>
            <a:ext cx="7921625" cy="1328737"/>
          </a:xfrm>
          <a:prstGeom prst="rect">
            <a:avLst/>
          </a:prstGeom>
        </p:spPr>
      </p:pic>
      <p:sp>
        <p:nvSpPr>
          <p:cNvPr id="15"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389206" y="1266825"/>
            <a:ext cx="3427203"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107583" y="1266825"/>
            <a:ext cx="3427203"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7" name="Group 16"/>
          <p:cNvGrpSpPr/>
          <p:nvPr/>
        </p:nvGrpSpPr>
        <p:grpSpPr bwMode="gray">
          <a:xfrm>
            <a:off x="6909224" y="6325019"/>
            <a:ext cx="619981" cy="333534"/>
            <a:chOff x="7527713" y="5505450"/>
            <a:chExt cx="1163308" cy="542169"/>
          </a:xfrm>
        </p:grpSpPr>
        <p:sp>
          <p:nvSpPr>
            <p:cNvPr id="18"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4246423737"/>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3" y="2286000"/>
            <a:ext cx="7921625" cy="2286000"/>
          </a:xfrm>
          <a:prstGeom prst="rect">
            <a:avLst/>
          </a:prstGeom>
        </p:spPr>
      </p:pic>
      <p:pic>
        <p:nvPicPr>
          <p:cNvPr id="41" name="Picture 40" descr="&lt;IGNORE&gt;&#10;"/>
          <p:cNvPicPr>
            <a:picLocks noChangeAspect="1"/>
          </p:cNvPicPr>
          <p:nvPr/>
        </p:nvPicPr>
        <p:blipFill>
          <a:blip r:embed="rId3" cstate="print"/>
          <a:stretch>
            <a:fillRect/>
          </a:stretch>
        </p:blipFill>
        <p:spPr>
          <a:xfrm>
            <a:off x="3" y="0"/>
            <a:ext cx="7921625" cy="6858000"/>
          </a:xfrm>
          <a:prstGeom prst="rect">
            <a:avLst/>
          </a:prstGeom>
        </p:spPr>
      </p:pic>
      <p:grpSp>
        <p:nvGrpSpPr>
          <p:cNvPr id="7" name="Group 6"/>
          <p:cNvGrpSpPr/>
          <p:nvPr/>
        </p:nvGrpSpPr>
        <p:grpSpPr bwMode="gray">
          <a:xfrm>
            <a:off x="5978519" y="5829397"/>
            <a:ext cx="1641162" cy="855073"/>
            <a:chOff x="1028700" y="1828800"/>
            <a:chExt cx="7083426" cy="3197226"/>
          </a:xfrm>
        </p:grpSpPr>
        <p:sp>
          <p:nvSpPr>
            <p:cNvPr id="8"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9"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0"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1"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2"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4"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1"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2"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3"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4"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5"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6"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7"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8"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9"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0"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1"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2"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3"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4"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5"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6"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7"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8"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
        <p:nvSpPr>
          <p:cNvPr id="2" name="Title 1"/>
          <p:cNvSpPr>
            <a:spLocks noGrp="1"/>
          </p:cNvSpPr>
          <p:nvPr>
            <p:ph type="ctrTitle"/>
          </p:nvPr>
        </p:nvSpPr>
        <p:spPr>
          <a:xfrm>
            <a:off x="387829" y="253048"/>
            <a:ext cx="7148716"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387830" y="855981"/>
            <a:ext cx="7148716"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0" name="image93.png" descr="Signature_A_40years_BEET.png"/>
          <p:cNvPicPr/>
          <p:nvPr/>
        </p:nvPicPr>
        <p:blipFill>
          <a:blip r:embed="rId4">
            <a:extLst/>
          </a:blip>
          <a:stretch>
            <a:fillRect/>
          </a:stretch>
        </p:blipFill>
        <p:spPr>
          <a:xfrm>
            <a:off x="422487" y="5890259"/>
            <a:ext cx="615838" cy="516994"/>
          </a:xfrm>
          <a:prstGeom prst="rect">
            <a:avLst/>
          </a:prstGeom>
          <a:ln w="12700">
            <a:miter lim="400000"/>
          </a:ln>
        </p:spPr>
      </p:pic>
    </p:spTree>
    <p:extLst>
      <p:ext uri="{BB962C8B-B14F-4D97-AF65-F5344CB8AC3E}">
        <p14:creationId xmlns:p14="http://schemas.microsoft.com/office/powerpoint/2010/main" val="427730727"/>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838BDD-758C-4284-8470-DF43E2053DDB}" type="datetimeFigureOut">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888EBE-2BE9-4334-A2E8-2014C9D35F0A}" type="slidenum">
              <a:rPr lang="en-GB" smtClean="0"/>
              <a:t>‹#›</a:t>
            </a:fld>
            <a:endParaRPr lang="en-GB" dirty="0"/>
          </a:p>
        </p:txBody>
      </p:sp>
    </p:spTree>
    <p:extLst>
      <p:ext uri="{BB962C8B-B14F-4D97-AF65-F5344CB8AC3E}">
        <p14:creationId xmlns:p14="http://schemas.microsoft.com/office/powerpoint/2010/main" val="2863051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3" y="0"/>
            <a:ext cx="7921625"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3" y="2286000"/>
            <a:ext cx="7921625" cy="2286000"/>
          </a:xfrm>
          <a:prstGeom prst="rect">
            <a:avLst/>
          </a:prstGeom>
        </p:spPr>
      </p:pic>
      <p:pic>
        <p:nvPicPr>
          <p:cNvPr id="42" name="Picture 7" descr="bg_connectors.png &lt;IGNORE&gt;"/>
          <p:cNvPicPr>
            <a:picLocks noChangeAspect="1"/>
          </p:cNvPicPr>
          <p:nvPr/>
        </p:nvPicPr>
        <p:blipFill>
          <a:blip r:embed="rId4" cstate="print"/>
          <a:stretch>
            <a:fillRect/>
          </a:stretch>
        </p:blipFill>
        <p:spPr>
          <a:xfrm>
            <a:off x="3" y="0"/>
            <a:ext cx="7921625" cy="6858000"/>
          </a:xfrm>
          <a:prstGeom prst="rect">
            <a:avLst/>
          </a:prstGeom>
        </p:spPr>
      </p:pic>
      <p:grpSp>
        <p:nvGrpSpPr>
          <p:cNvPr id="11" name="Group 10"/>
          <p:cNvGrpSpPr/>
          <p:nvPr/>
        </p:nvGrpSpPr>
        <p:grpSpPr bwMode="gray">
          <a:xfrm>
            <a:off x="5978519" y="5829397"/>
            <a:ext cx="1641162" cy="855073"/>
            <a:chOff x="1028700" y="1828800"/>
            <a:chExt cx="7083426" cy="3197226"/>
          </a:xfrm>
          <a:solidFill>
            <a:srgbClr val="FFFFFF"/>
          </a:solidFill>
        </p:grpSpPr>
        <p:sp>
          <p:nvSpPr>
            <p:cNvPr id="12"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4"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5" name="Rectangle 7"/>
            <p:cNvSpPr>
              <a:spLocks noChangeArrowheads="1"/>
            </p:cNvSpPr>
            <p:nvPr/>
          </p:nvSpPr>
          <p:spPr bwMode="gray">
            <a:xfrm>
              <a:off x="7304088" y="1870075"/>
              <a:ext cx="417513" cy="19446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6"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7"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1"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2"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3"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4"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5"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6"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7"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8"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9"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0"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1"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2"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3"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4"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5"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6"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7"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8"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9"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
        <p:nvSpPr>
          <p:cNvPr id="2" name="Title 1"/>
          <p:cNvSpPr>
            <a:spLocks noGrp="1"/>
          </p:cNvSpPr>
          <p:nvPr>
            <p:ph type="ctrTitle"/>
          </p:nvPr>
        </p:nvSpPr>
        <p:spPr bwMode="gray">
          <a:xfrm>
            <a:off x="387831" y="253048"/>
            <a:ext cx="7148717"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387830" y="855981"/>
            <a:ext cx="7148716"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1" name="Picture 2" descr="C:\Users\Sukumaranam\Documents\My Received Files\40years_signature_ENG_Ligh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219" y="5813331"/>
            <a:ext cx="739352"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962766"/>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pic>
        <p:nvPicPr>
          <p:cNvPr id="14" name="Image 13" descr="footer-Beet.jpg"/>
          <p:cNvPicPr>
            <a:picLocks noChangeAspect="1"/>
          </p:cNvPicPr>
          <p:nvPr/>
        </p:nvPicPr>
        <p:blipFill>
          <a:blip r:embed="rId2" cstate="print"/>
          <a:stretch>
            <a:fillRect/>
          </a:stretch>
        </p:blipFill>
        <p:spPr>
          <a:xfrm>
            <a:off x="3" y="5529274"/>
            <a:ext cx="7921625" cy="1328737"/>
          </a:xfrm>
          <a:prstGeom prst="rect">
            <a:avLst/>
          </a:prstGeom>
        </p:spPr>
      </p:pic>
      <p:sp>
        <p:nvSpPr>
          <p:cNvPr id="13"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21" name="Picture Placeholder 20"/>
          <p:cNvSpPr>
            <a:spLocks noGrp="1"/>
          </p:cNvSpPr>
          <p:nvPr>
            <p:ph type="pic" sz="quarter" idx="14"/>
          </p:nvPr>
        </p:nvSpPr>
        <p:spPr>
          <a:xfrm>
            <a:off x="4125847" y="1325571"/>
            <a:ext cx="3399697"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389206" y="1266825"/>
            <a:ext cx="3427203"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6" name="Group 15"/>
          <p:cNvGrpSpPr/>
          <p:nvPr/>
        </p:nvGrpSpPr>
        <p:grpSpPr bwMode="gray">
          <a:xfrm>
            <a:off x="6909224" y="6325019"/>
            <a:ext cx="619981" cy="333534"/>
            <a:chOff x="7527713" y="5505450"/>
            <a:chExt cx="1163308" cy="542169"/>
          </a:xfrm>
        </p:grpSpPr>
        <p:sp>
          <p:nvSpPr>
            <p:cNvPr id="1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2022746811"/>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pic>
        <p:nvPicPr>
          <p:cNvPr id="19" name="Image 18" descr="footer-Beet.jpg"/>
          <p:cNvPicPr>
            <a:picLocks noChangeAspect="1"/>
          </p:cNvPicPr>
          <p:nvPr/>
        </p:nvPicPr>
        <p:blipFill>
          <a:blip r:embed="rId2" cstate="print"/>
          <a:stretch>
            <a:fillRect/>
          </a:stretch>
        </p:blipFill>
        <p:spPr>
          <a:xfrm>
            <a:off x="3" y="5529274"/>
            <a:ext cx="7921625" cy="1328737"/>
          </a:xfrm>
          <a:prstGeom prst="rect">
            <a:avLst/>
          </a:prstGeom>
        </p:spPr>
      </p:pic>
      <p:sp>
        <p:nvSpPr>
          <p:cNvPr id="20"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21" name="Picture Placeholder 20"/>
          <p:cNvSpPr>
            <a:spLocks noGrp="1"/>
          </p:cNvSpPr>
          <p:nvPr>
            <p:ph type="pic" sz="quarter" idx="14"/>
          </p:nvPr>
        </p:nvSpPr>
        <p:spPr>
          <a:xfrm>
            <a:off x="387830" y="1325563"/>
            <a:ext cx="2235737"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1" name="Picture Placeholder 20"/>
          <p:cNvSpPr>
            <a:spLocks noGrp="1"/>
          </p:cNvSpPr>
          <p:nvPr>
            <p:ph type="pic" sz="quarter" idx="15"/>
          </p:nvPr>
        </p:nvSpPr>
        <p:spPr>
          <a:xfrm>
            <a:off x="2798488" y="1325563"/>
            <a:ext cx="2276067"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2" name="Picture Placeholder 20"/>
          <p:cNvSpPr>
            <a:spLocks noGrp="1"/>
          </p:cNvSpPr>
          <p:nvPr>
            <p:ph type="pic" sz="quarter" idx="16"/>
          </p:nvPr>
        </p:nvSpPr>
        <p:spPr>
          <a:xfrm>
            <a:off x="5249478" y="1325563"/>
            <a:ext cx="2276067"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4"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387829" y="4614043"/>
            <a:ext cx="223694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2800956" y="4614042"/>
            <a:ext cx="2271249"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5255466" y="4614042"/>
            <a:ext cx="228108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5" name="Group 24"/>
          <p:cNvGrpSpPr/>
          <p:nvPr/>
        </p:nvGrpSpPr>
        <p:grpSpPr bwMode="gray">
          <a:xfrm>
            <a:off x="6909224" y="6325019"/>
            <a:ext cx="619981" cy="333534"/>
            <a:chOff x="7527713" y="5505450"/>
            <a:chExt cx="1163308" cy="542169"/>
          </a:xfrm>
        </p:grpSpPr>
        <p:sp>
          <p:nvSpPr>
            <p:cNvPr id="26"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7"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8"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1694535894"/>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pic>
        <p:nvPicPr>
          <p:cNvPr id="14" name="Image 13" descr="footer-Beet.jpg"/>
          <p:cNvPicPr>
            <a:picLocks noChangeAspect="1"/>
          </p:cNvPicPr>
          <p:nvPr/>
        </p:nvPicPr>
        <p:blipFill>
          <a:blip r:embed="rId2" cstate="print"/>
          <a:stretch>
            <a:fillRect/>
          </a:stretch>
        </p:blipFill>
        <p:spPr>
          <a:xfrm>
            <a:off x="3" y="5529274"/>
            <a:ext cx="7921625" cy="1328737"/>
          </a:xfrm>
          <a:prstGeom prst="rect">
            <a:avLst/>
          </a:prstGeom>
        </p:spPr>
      </p:pic>
      <p:sp>
        <p:nvSpPr>
          <p:cNvPr id="13"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21" name="Picture Placeholder 20"/>
          <p:cNvSpPr>
            <a:spLocks noGrp="1"/>
          </p:cNvSpPr>
          <p:nvPr>
            <p:ph type="pic" sz="quarter" idx="14"/>
          </p:nvPr>
        </p:nvSpPr>
        <p:spPr>
          <a:xfrm>
            <a:off x="387830" y="1325574"/>
            <a:ext cx="7148716"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387829" y="5016536"/>
            <a:ext cx="7148716"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grpSp>
        <p:nvGrpSpPr>
          <p:cNvPr id="16" name="Group 15"/>
          <p:cNvGrpSpPr/>
          <p:nvPr/>
        </p:nvGrpSpPr>
        <p:grpSpPr bwMode="gray">
          <a:xfrm>
            <a:off x="6909224" y="6325019"/>
            <a:ext cx="619981" cy="333534"/>
            <a:chOff x="7527713" y="5505450"/>
            <a:chExt cx="1163308" cy="542169"/>
          </a:xfrm>
        </p:grpSpPr>
        <p:sp>
          <p:nvSpPr>
            <p:cNvPr id="1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601503433"/>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pic>
        <p:nvPicPr>
          <p:cNvPr id="13" name="Image 12" descr="footer-Beet.jpg"/>
          <p:cNvPicPr>
            <a:picLocks noChangeAspect="1"/>
          </p:cNvPicPr>
          <p:nvPr/>
        </p:nvPicPr>
        <p:blipFill>
          <a:blip r:embed="rId2" cstate="print"/>
          <a:stretch>
            <a:fillRect/>
          </a:stretch>
        </p:blipFill>
        <p:spPr>
          <a:xfrm>
            <a:off x="3" y="5529274"/>
            <a:ext cx="7921625" cy="1328737"/>
          </a:xfrm>
          <a:prstGeom prst="rect">
            <a:avLst/>
          </a:prstGeom>
        </p:spPr>
      </p:pic>
      <p:sp>
        <p:nvSpPr>
          <p:cNvPr id="14" name="Content Placeholder 20"/>
          <p:cNvSpPr>
            <a:spLocks noGrp="1"/>
          </p:cNvSpPr>
          <p:nvPr>
            <p:ph sz="quarter" idx="17"/>
          </p:nvPr>
        </p:nvSpPr>
        <p:spPr>
          <a:xfrm>
            <a:off x="389205" y="1266825"/>
            <a:ext cx="5424113"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19"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5938469" y="1325565"/>
            <a:ext cx="1598078"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smtClean="0"/>
              <a:t>Text</a:t>
            </a:r>
            <a:endParaRPr lang="en-US" dirty="0"/>
          </a:p>
        </p:txBody>
      </p:sp>
      <p:grpSp>
        <p:nvGrpSpPr>
          <p:cNvPr id="16" name="Group 15"/>
          <p:cNvGrpSpPr/>
          <p:nvPr/>
        </p:nvGrpSpPr>
        <p:grpSpPr bwMode="gray">
          <a:xfrm>
            <a:off x="6909224" y="6325019"/>
            <a:ext cx="619981" cy="333534"/>
            <a:chOff x="7527713" y="5505450"/>
            <a:chExt cx="1163308" cy="542169"/>
          </a:xfrm>
        </p:grpSpPr>
        <p:sp>
          <p:nvSpPr>
            <p:cNvPr id="1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2523850881"/>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pic>
        <p:nvPicPr>
          <p:cNvPr id="17" name="Image 16" descr="footer-Beet.jpg"/>
          <p:cNvPicPr>
            <a:picLocks noChangeAspect="1"/>
          </p:cNvPicPr>
          <p:nvPr/>
        </p:nvPicPr>
        <p:blipFill>
          <a:blip r:embed="rId2" cstate="print"/>
          <a:stretch>
            <a:fillRect/>
          </a:stretch>
        </p:blipFill>
        <p:spPr>
          <a:xfrm>
            <a:off x="3" y="5529274"/>
            <a:ext cx="7921625" cy="1328737"/>
          </a:xfrm>
          <a:prstGeom prst="rect">
            <a:avLst/>
          </a:prstGeom>
        </p:spPr>
      </p:pic>
      <p:sp>
        <p:nvSpPr>
          <p:cNvPr id="16"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11"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389206" y="2322797"/>
            <a:ext cx="3427203"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107583" y="2322797"/>
            <a:ext cx="3427203"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387829" y="1266825"/>
            <a:ext cx="7148716"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grpSp>
        <p:nvGrpSpPr>
          <p:cNvPr id="19" name="Group 18"/>
          <p:cNvGrpSpPr/>
          <p:nvPr/>
        </p:nvGrpSpPr>
        <p:grpSpPr bwMode="gray">
          <a:xfrm>
            <a:off x="6909224" y="6325019"/>
            <a:ext cx="619981" cy="333534"/>
            <a:chOff x="7527713" y="5505450"/>
            <a:chExt cx="1163308" cy="542169"/>
          </a:xfrm>
        </p:grpSpPr>
        <p:sp>
          <p:nvSpPr>
            <p:cNvPr id="20"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1"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2"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4100661921"/>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2" name="Image 11" descr="footer-Beet.jpg"/>
          <p:cNvPicPr>
            <a:picLocks noChangeAspect="1"/>
          </p:cNvPicPr>
          <p:nvPr/>
        </p:nvPicPr>
        <p:blipFill>
          <a:blip r:embed="rId2" cstate="print"/>
          <a:stretch>
            <a:fillRect/>
          </a:stretch>
        </p:blipFill>
        <p:spPr>
          <a:xfrm>
            <a:off x="3" y="5529274"/>
            <a:ext cx="7921625" cy="1328737"/>
          </a:xfrm>
          <a:prstGeom prst="rect">
            <a:avLst/>
          </a:prstGeom>
        </p:spPr>
      </p:pic>
      <p:sp>
        <p:nvSpPr>
          <p:cNvPr id="19" name="Content Placeholder 2"/>
          <p:cNvSpPr>
            <a:spLocks noGrp="1"/>
          </p:cNvSpPr>
          <p:nvPr>
            <p:ph idx="1" hasCustomPrompt="1"/>
          </p:nvPr>
        </p:nvSpPr>
        <p:spPr>
          <a:xfrm>
            <a:off x="387830" y="1266825"/>
            <a:ext cx="7137714"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387830" y="1744721"/>
            <a:ext cx="7148716"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grpSp>
        <p:nvGrpSpPr>
          <p:cNvPr id="14" name="Group 13"/>
          <p:cNvGrpSpPr/>
          <p:nvPr/>
        </p:nvGrpSpPr>
        <p:grpSpPr bwMode="gray">
          <a:xfrm>
            <a:off x="6909224" y="6325019"/>
            <a:ext cx="619981" cy="333534"/>
            <a:chOff x="7527713" y="5505450"/>
            <a:chExt cx="1163308" cy="542169"/>
          </a:xfrm>
        </p:grpSpPr>
        <p:sp>
          <p:nvSpPr>
            <p:cNvPr id="16"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7"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2957568501"/>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pic>
        <p:nvPicPr>
          <p:cNvPr id="38" name="Picture 40" descr="&lt;IGNORE&gt;&#10;"/>
          <p:cNvPicPr>
            <a:picLocks noChangeAspect="1"/>
          </p:cNvPicPr>
          <p:nvPr/>
        </p:nvPicPr>
        <p:blipFill>
          <a:blip r:embed="rId2" cstate="print"/>
          <a:stretch>
            <a:fillRect/>
          </a:stretch>
        </p:blipFill>
        <p:spPr>
          <a:xfrm>
            <a:off x="3" y="0"/>
            <a:ext cx="7921625" cy="6858000"/>
          </a:xfrm>
          <a:prstGeom prst="rect">
            <a:avLst/>
          </a:prstGeom>
        </p:spPr>
      </p:pic>
      <p:grpSp>
        <p:nvGrpSpPr>
          <p:cNvPr id="6" name="Group 5"/>
          <p:cNvGrpSpPr/>
          <p:nvPr/>
        </p:nvGrpSpPr>
        <p:grpSpPr bwMode="gray">
          <a:xfrm>
            <a:off x="5978519" y="5829397"/>
            <a:ext cx="1641162" cy="855073"/>
            <a:chOff x="1028700" y="1828800"/>
            <a:chExt cx="7083426" cy="3197226"/>
          </a:xfrm>
        </p:grpSpPr>
        <p:sp>
          <p:nvSpPr>
            <p:cNvPr id="7"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8"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9"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0"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1"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2"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3"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7"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1"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2"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3"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4"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5"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6"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7"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8"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9"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0"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1"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2"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3"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4"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5"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6"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
        <p:nvSpPr>
          <p:cNvPr id="2" name="Title 1"/>
          <p:cNvSpPr>
            <a:spLocks noGrp="1"/>
          </p:cNvSpPr>
          <p:nvPr>
            <p:ph type="ctrTitle"/>
          </p:nvPr>
        </p:nvSpPr>
        <p:spPr>
          <a:xfrm>
            <a:off x="387830" y="1266835"/>
            <a:ext cx="54254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pic>
        <p:nvPicPr>
          <p:cNvPr id="37" name="image93.png" descr="Signature_A_40years_BEET.png"/>
          <p:cNvPicPr/>
          <p:nvPr/>
        </p:nvPicPr>
        <p:blipFill>
          <a:blip r:embed="rId3">
            <a:extLst/>
          </a:blip>
          <a:stretch>
            <a:fillRect/>
          </a:stretch>
        </p:blipFill>
        <p:spPr>
          <a:xfrm>
            <a:off x="422487" y="5890259"/>
            <a:ext cx="615838" cy="516994"/>
          </a:xfrm>
          <a:prstGeom prst="rect">
            <a:avLst/>
          </a:prstGeom>
          <a:ln w="12700">
            <a:miter lim="400000"/>
          </a:ln>
        </p:spPr>
      </p:pic>
    </p:spTree>
    <p:extLst>
      <p:ext uri="{BB962C8B-B14F-4D97-AF65-F5344CB8AC3E}">
        <p14:creationId xmlns:p14="http://schemas.microsoft.com/office/powerpoint/2010/main" val="32637024"/>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hf sldNum="0"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pic>
        <p:nvPicPr>
          <p:cNvPr id="37" name="Picture 40" descr="&lt;IGNORE&gt;&#10;"/>
          <p:cNvPicPr>
            <a:picLocks noChangeAspect="1"/>
          </p:cNvPicPr>
          <p:nvPr/>
        </p:nvPicPr>
        <p:blipFill>
          <a:blip r:embed="rId2" cstate="print"/>
          <a:stretch>
            <a:fillRect/>
          </a:stretch>
        </p:blipFill>
        <p:spPr>
          <a:xfrm>
            <a:off x="3" y="0"/>
            <a:ext cx="7921625" cy="6858000"/>
          </a:xfrm>
          <a:prstGeom prst="rect">
            <a:avLst/>
          </a:prstGeom>
        </p:spPr>
      </p:pic>
      <p:grpSp>
        <p:nvGrpSpPr>
          <p:cNvPr id="7" name="Group 6"/>
          <p:cNvGrpSpPr/>
          <p:nvPr/>
        </p:nvGrpSpPr>
        <p:grpSpPr bwMode="gray">
          <a:xfrm>
            <a:off x="5978519" y="5829397"/>
            <a:ext cx="1641162" cy="855073"/>
            <a:chOff x="1028700" y="1828800"/>
            <a:chExt cx="7083426" cy="3197226"/>
          </a:xfrm>
        </p:grpSpPr>
        <p:sp>
          <p:nvSpPr>
            <p:cNvPr id="9"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0"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1"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2"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3"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4"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5"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6"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7"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1"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2"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3"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4"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5"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6"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7"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8"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9"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0"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1"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2"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3"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4"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5"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
        <p:nvSpPr>
          <p:cNvPr id="2" name="Title 1"/>
          <p:cNvSpPr>
            <a:spLocks noGrp="1"/>
          </p:cNvSpPr>
          <p:nvPr>
            <p:ph type="ctrTitle" hasCustomPrompt="1"/>
          </p:nvPr>
        </p:nvSpPr>
        <p:spPr>
          <a:xfrm>
            <a:off x="396850" y="1229004"/>
            <a:ext cx="5416468"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387830" y="2063338"/>
            <a:ext cx="54254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36" name="image93.png" descr="Signature_A_40years_BEET.png"/>
          <p:cNvPicPr/>
          <p:nvPr/>
        </p:nvPicPr>
        <p:blipFill>
          <a:blip r:embed="rId3">
            <a:extLst/>
          </a:blip>
          <a:stretch>
            <a:fillRect/>
          </a:stretch>
        </p:blipFill>
        <p:spPr>
          <a:xfrm>
            <a:off x="422487" y="5890259"/>
            <a:ext cx="615838" cy="516994"/>
          </a:xfrm>
          <a:prstGeom prst="rect">
            <a:avLst/>
          </a:prstGeom>
          <a:ln w="12700">
            <a:miter lim="400000"/>
          </a:ln>
        </p:spPr>
      </p:pic>
    </p:spTree>
    <p:extLst>
      <p:ext uri="{BB962C8B-B14F-4D97-AF65-F5344CB8AC3E}">
        <p14:creationId xmlns:p14="http://schemas.microsoft.com/office/powerpoint/2010/main" val="69164410"/>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hf sldNum="0"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9" name="Image 8" descr="footer-Beet.jpg"/>
          <p:cNvPicPr>
            <a:picLocks noChangeAspect="1"/>
          </p:cNvPicPr>
          <p:nvPr/>
        </p:nvPicPr>
        <p:blipFill>
          <a:blip r:embed="rId2" cstate="print"/>
          <a:stretch>
            <a:fillRect/>
          </a:stretch>
        </p:blipFill>
        <p:spPr>
          <a:xfrm>
            <a:off x="3" y="5529274"/>
            <a:ext cx="7921625" cy="1328737"/>
          </a:xfrm>
          <a:prstGeom prst="rect">
            <a:avLst/>
          </a:prstGeom>
        </p:spPr>
      </p:pic>
      <p:sp>
        <p:nvSpPr>
          <p:cNvPr id="6"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grpSp>
        <p:nvGrpSpPr>
          <p:cNvPr id="11" name="Group 10"/>
          <p:cNvGrpSpPr/>
          <p:nvPr/>
        </p:nvGrpSpPr>
        <p:grpSpPr bwMode="gray">
          <a:xfrm>
            <a:off x="6909224" y="6325019"/>
            <a:ext cx="619981" cy="333534"/>
            <a:chOff x="7527713" y="5505450"/>
            <a:chExt cx="1163308" cy="542169"/>
          </a:xfrm>
        </p:grpSpPr>
        <p:sp>
          <p:nvSpPr>
            <p:cNvPr id="12"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3"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4"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3411489353"/>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5757" y="4406911"/>
            <a:ext cx="6733381"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625757" y="2906713"/>
            <a:ext cx="673338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38BDD-758C-4284-8470-DF43E2053DDB}" type="datetimeFigureOut">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888EBE-2BE9-4334-A2E8-2014C9D35F0A}" type="slidenum">
              <a:rPr lang="en-GB" smtClean="0"/>
              <a:t>‹#›</a:t>
            </a:fld>
            <a:endParaRPr lang="en-GB" dirty="0"/>
          </a:p>
        </p:txBody>
      </p:sp>
    </p:spTree>
    <p:extLst>
      <p:ext uri="{BB962C8B-B14F-4D97-AF65-F5344CB8AC3E}">
        <p14:creationId xmlns:p14="http://schemas.microsoft.com/office/powerpoint/2010/main" val="3998485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6081" y="6356361"/>
            <a:ext cx="1848379" cy="365125"/>
          </a:xfrm>
          <a:prstGeom prst="rect">
            <a:avLst/>
          </a:prstGeom>
        </p:spPr>
        <p:txBody>
          <a:bodyPr/>
          <a:lstStyle/>
          <a:p>
            <a:fld id="{82838BDD-758C-4284-8470-DF43E2053DDB}" type="datetimeFigureOut">
              <a:rPr lang="en-GB" smtClean="0"/>
              <a:t>08/10/2019</a:t>
            </a:fld>
            <a:endParaRPr lang="en-GB" dirty="0"/>
          </a:p>
        </p:txBody>
      </p:sp>
      <p:sp>
        <p:nvSpPr>
          <p:cNvPr id="3" name="Footer Placeholder 2"/>
          <p:cNvSpPr>
            <a:spLocks noGrp="1"/>
          </p:cNvSpPr>
          <p:nvPr>
            <p:ph type="ftr" sz="quarter" idx="11"/>
          </p:nvPr>
        </p:nvSpPr>
        <p:spPr>
          <a:xfrm>
            <a:off x="2706558" y="6356361"/>
            <a:ext cx="2508515"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5677166" y="6356361"/>
            <a:ext cx="1848379" cy="365125"/>
          </a:xfrm>
          <a:prstGeom prst="rect">
            <a:avLst/>
          </a:prstGeom>
        </p:spPr>
        <p:txBody>
          <a:bodyPr/>
          <a:lstStyle/>
          <a:p>
            <a:fld id="{45888EBE-2BE9-4334-A2E8-2014C9D35F0A}" type="slidenum">
              <a:rPr lang="en-GB" smtClean="0"/>
              <a:t>‹#›</a:t>
            </a:fld>
            <a:endParaRPr lang="en-GB" dirty="0"/>
          </a:p>
        </p:txBody>
      </p:sp>
    </p:spTree>
    <p:extLst>
      <p:ext uri="{BB962C8B-B14F-4D97-AF65-F5344CB8AC3E}">
        <p14:creationId xmlns:p14="http://schemas.microsoft.com/office/powerpoint/2010/main" val="2208619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userDrawn="1"/>
        </p:nvPicPr>
        <p:blipFill>
          <a:blip r:embed="rId2" cstate="print"/>
          <a:stretch>
            <a:fillRect/>
          </a:stretch>
        </p:blipFill>
        <p:spPr>
          <a:xfrm>
            <a:off x="4" y="2"/>
            <a:ext cx="7921623" cy="4071937"/>
          </a:xfrm>
          <a:prstGeom prst="rect">
            <a:avLst/>
          </a:prstGeom>
        </p:spPr>
      </p:pic>
      <p:pic>
        <p:nvPicPr>
          <p:cNvPr id="51" name="Picture 6" descr="cover_bg_beet_part2.jpg &lt;IGNORE&gt;"/>
          <p:cNvPicPr>
            <a:picLocks/>
          </p:cNvPicPr>
          <p:nvPr userDrawn="1"/>
        </p:nvPicPr>
        <p:blipFill>
          <a:blip r:embed="rId3" cstate="print"/>
          <a:stretch>
            <a:fillRect/>
          </a:stretch>
        </p:blipFill>
        <p:spPr>
          <a:xfrm>
            <a:off x="3" y="4069080"/>
            <a:ext cx="7921625" cy="1527048"/>
          </a:xfrm>
          <a:prstGeom prst="rect">
            <a:avLst/>
          </a:prstGeom>
        </p:spPr>
      </p:pic>
      <p:grpSp>
        <p:nvGrpSpPr>
          <p:cNvPr id="11" name="Group 10"/>
          <p:cNvGrpSpPr/>
          <p:nvPr userDrawn="1"/>
        </p:nvGrpSpPr>
        <p:grpSpPr bwMode="gray">
          <a:xfrm>
            <a:off x="5978519" y="5829393"/>
            <a:ext cx="1641162" cy="855073"/>
            <a:chOff x="1028700" y="1828800"/>
            <a:chExt cx="7083426" cy="3197226"/>
          </a:xfrm>
        </p:grpSpPr>
        <p:sp>
          <p:nvSpPr>
            <p:cNvPr id="12"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dirty="0">
                <a:solidFill>
                  <a:srgbClr val="363534"/>
                </a:solidFill>
              </a:endParaRPr>
            </a:p>
          </p:txBody>
        </p:sp>
        <p:sp>
          <p:nvSpPr>
            <p:cNvPr id="13"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dirty="0">
                <a:solidFill>
                  <a:srgbClr val="363534"/>
                </a:solidFill>
              </a:endParaRPr>
            </a:p>
          </p:txBody>
        </p:sp>
        <p:sp>
          <p:nvSpPr>
            <p:cNvPr id="18"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normAutofit/>
            </a:bodyPr>
            <a:lstStyle/>
            <a:p>
              <a:endParaRPr lang="en-US" dirty="0">
                <a:solidFill>
                  <a:srgbClr val="363534"/>
                </a:solidFill>
              </a:endParaRPr>
            </a:p>
          </p:txBody>
        </p:sp>
        <p:sp>
          <p:nvSpPr>
            <p:cNvPr id="19"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1"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3"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4"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6"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7"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8"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9"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0"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1"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2"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3"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4"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5"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6"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7"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8"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9"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0"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1"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2"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3"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4"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5"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grpSp>
      <p:sp>
        <p:nvSpPr>
          <p:cNvPr id="2" name="Title 1"/>
          <p:cNvSpPr>
            <a:spLocks noGrp="1"/>
          </p:cNvSpPr>
          <p:nvPr userDrawn="1">
            <p:ph type="ctrTitle" hasCustomPrompt="1"/>
          </p:nvPr>
        </p:nvSpPr>
        <p:spPr bwMode="white">
          <a:xfrm>
            <a:off x="389208" y="4204514"/>
            <a:ext cx="7147341"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387833" y="5721356"/>
            <a:ext cx="509517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0" name="TextBox 19"/>
          <p:cNvSpPr txBox="1"/>
          <p:nvPr userDrawn="1"/>
        </p:nvSpPr>
        <p:spPr bwMode="auto">
          <a:xfrm>
            <a:off x="389205" y="6515640"/>
            <a:ext cx="1968860" cy="342360"/>
          </a:xfrm>
          <a:prstGeom prst="rect">
            <a:avLst/>
          </a:prstGeom>
          <a:noFill/>
          <a:ln w="3175" algn="ctr">
            <a:noFill/>
            <a:miter lim="800000"/>
            <a:headEnd/>
            <a:tailEnd/>
          </a:ln>
          <a:effectLst/>
        </p:spPr>
        <p:txBody>
          <a:bodyPr vert="horz" wrap="square" lIns="0" tIns="0" rIns="0" bIns="0" rtlCol="0" anchor="t" anchorCtr="0">
            <a:normAutofit/>
          </a:bodyPr>
          <a:lstStyle/>
          <a:p>
            <a:pPr>
              <a:defRPr/>
            </a:pPr>
            <a:r>
              <a:rPr lang="en-US" sz="1100" dirty="0" smtClean="0">
                <a:solidFill>
                  <a:srgbClr val="666666"/>
                </a:solidFill>
                <a:cs typeface="Arial" pitchFamily="34" charset="0"/>
              </a:rPr>
              <a:t>© CGI Group Inc. CONFIDENTIAL</a:t>
            </a:r>
          </a:p>
        </p:txBody>
      </p:sp>
      <p:pic>
        <p:nvPicPr>
          <p:cNvPr id="48" name="Picture 8" descr="cover_bg_beet_part1.jpg &lt;IGNORE&gt;"/>
          <p:cNvPicPr>
            <a:picLocks noChangeAspect="1"/>
          </p:cNvPicPr>
          <p:nvPr userDrawn="1"/>
        </p:nvPicPr>
        <p:blipFill>
          <a:blip r:embed="rId4" cstate="print"/>
          <a:stretch>
            <a:fillRect/>
          </a:stretch>
        </p:blipFill>
        <p:spPr>
          <a:xfrm>
            <a:off x="20" y="3906044"/>
            <a:ext cx="7921591" cy="178592"/>
          </a:xfrm>
          <a:prstGeom prst="rect">
            <a:avLst/>
          </a:prstGeom>
        </p:spPr>
      </p:pic>
    </p:spTree>
    <p:extLst>
      <p:ext uri="{BB962C8B-B14F-4D97-AF65-F5344CB8AC3E}">
        <p14:creationId xmlns:p14="http://schemas.microsoft.com/office/powerpoint/2010/main" val="135268295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Image 10" descr="footer-Beet.jpg"/>
          <p:cNvPicPr>
            <a:picLocks noChangeAspect="1"/>
          </p:cNvPicPr>
          <p:nvPr userDrawn="1"/>
        </p:nvPicPr>
        <p:blipFill>
          <a:blip r:embed="rId2" cstate="print"/>
          <a:stretch>
            <a:fillRect/>
          </a:stretch>
        </p:blipFill>
        <p:spPr>
          <a:xfrm>
            <a:off x="3" y="5529270"/>
            <a:ext cx="7921625" cy="1328737"/>
          </a:xfrm>
          <a:prstGeom prst="rect">
            <a:avLst/>
          </a:prstGeom>
        </p:spPr>
      </p:pic>
      <p:sp>
        <p:nvSpPr>
          <p:cNvPr id="23"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21" name="Content Placeholder 20"/>
          <p:cNvSpPr>
            <a:spLocks noGrp="1"/>
          </p:cNvSpPr>
          <p:nvPr>
            <p:ph sz="quarter" idx="17"/>
          </p:nvPr>
        </p:nvSpPr>
        <p:spPr>
          <a:xfrm>
            <a:off x="389209" y="1263408"/>
            <a:ext cx="7147341"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grpSp>
        <p:nvGrpSpPr>
          <p:cNvPr id="38" name="Group 37"/>
          <p:cNvGrpSpPr/>
          <p:nvPr userDrawn="1"/>
        </p:nvGrpSpPr>
        <p:grpSpPr bwMode="gray">
          <a:xfrm>
            <a:off x="6909222" y="6325019"/>
            <a:ext cx="619981" cy="333534"/>
            <a:chOff x="7527713" y="5505450"/>
            <a:chExt cx="1163308" cy="542169"/>
          </a:xfrm>
        </p:grpSpPr>
        <p:sp>
          <p:nvSpPr>
            <p:cNvPr id="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9"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12786923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two">
    <p:spTree>
      <p:nvGrpSpPr>
        <p:cNvPr id="1" name=""/>
        <p:cNvGrpSpPr/>
        <p:nvPr/>
      </p:nvGrpSpPr>
      <p:grpSpPr>
        <a:xfrm>
          <a:off x="0" y="0"/>
          <a:ext cx="0" cy="0"/>
          <a:chOff x="0" y="0"/>
          <a:chExt cx="0" cy="0"/>
        </a:xfrm>
      </p:grpSpPr>
      <p:pic>
        <p:nvPicPr>
          <p:cNvPr id="16" name="Image 15" descr="footer-Beet.jpg"/>
          <p:cNvPicPr>
            <a:picLocks noChangeAspect="1"/>
          </p:cNvPicPr>
          <p:nvPr userDrawn="1"/>
        </p:nvPicPr>
        <p:blipFill>
          <a:blip r:embed="rId2" cstate="print"/>
          <a:stretch>
            <a:fillRect/>
          </a:stretch>
        </p:blipFill>
        <p:spPr>
          <a:xfrm>
            <a:off x="3" y="5529270"/>
            <a:ext cx="7921625" cy="1328737"/>
          </a:xfrm>
          <a:prstGeom prst="rect">
            <a:avLst/>
          </a:prstGeom>
        </p:spPr>
      </p:pic>
      <p:sp>
        <p:nvSpPr>
          <p:cNvPr id="14"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389206" y="1266825"/>
            <a:ext cx="3427203"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107583" y="1266825"/>
            <a:ext cx="3427203"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7" name="Group 16"/>
          <p:cNvGrpSpPr/>
          <p:nvPr userDrawn="1"/>
        </p:nvGrpSpPr>
        <p:grpSpPr bwMode="gray">
          <a:xfrm>
            <a:off x="6909222" y="6325019"/>
            <a:ext cx="619981" cy="333534"/>
            <a:chOff x="7527713" y="5505450"/>
            <a:chExt cx="1163308" cy="542169"/>
          </a:xfrm>
        </p:grpSpPr>
        <p:sp>
          <p:nvSpPr>
            <p:cNvPr id="18"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3704100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Image 10" descr="footer-Beet.jpg"/>
          <p:cNvPicPr>
            <a:picLocks noChangeAspect="1"/>
          </p:cNvPicPr>
          <p:nvPr userDrawn="1"/>
        </p:nvPicPr>
        <p:blipFill>
          <a:blip r:embed="rId2" cstate="print"/>
          <a:stretch>
            <a:fillRect/>
          </a:stretch>
        </p:blipFill>
        <p:spPr>
          <a:xfrm>
            <a:off x="3" y="5529270"/>
            <a:ext cx="7921625" cy="1328737"/>
          </a:xfrm>
          <a:prstGeom prst="rect">
            <a:avLst/>
          </a:prstGeom>
        </p:spPr>
      </p:pic>
      <p:sp>
        <p:nvSpPr>
          <p:cNvPr id="8"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grpSp>
        <p:nvGrpSpPr>
          <p:cNvPr id="13" name="Group 12"/>
          <p:cNvGrpSpPr/>
          <p:nvPr userDrawn="1"/>
        </p:nvGrpSpPr>
        <p:grpSpPr bwMode="gray">
          <a:xfrm>
            <a:off x="6909222" y="6325019"/>
            <a:ext cx="619981" cy="333534"/>
            <a:chOff x="7527713" y="5505450"/>
            <a:chExt cx="1163308" cy="542169"/>
          </a:xfrm>
        </p:grpSpPr>
        <p:sp>
          <p:nvSpPr>
            <p:cNvPr id="14"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5"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6"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341897670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 High Content slide">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3" y="5529270"/>
            <a:ext cx="7921625" cy="1328737"/>
          </a:xfrm>
          <a:prstGeom prst="rect">
            <a:avLst/>
          </a:prstGeom>
        </p:spPr>
      </p:pic>
      <p:sp>
        <p:nvSpPr>
          <p:cNvPr id="11"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9"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389209" y="1289835"/>
            <a:ext cx="7147341"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5" name="Group 14"/>
          <p:cNvGrpSpPr/>
          <p:nvPr userDrawn="1"/>
        </p:nvGrpSpPr>
        <p:grpSpPr bwMode="gray">
          <a:xfrm>
            <a:off x="6909222" y="6325019"/>
            <a:ext cx="619981" cy="333534"/>
            <a:chOff x="7527713" y="5505450"/>
            <a:chExt cx="1163308" cy="542169"/>
          </a:xfrm>
        </p:grpSpPr>
        <p:sp>
          <p:nvSpPr>
            <p:cNvPr id="16"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7"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141367834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two - High Content slide">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3" y="5529270"/>
            <a:ext cx="7921625" cy="1328737"/>
          </a:xfrm>
          <a:prstGeom prst="rect">
            <a:avLst/>
          </a:prstGeom>
        </p:spPr>
      </p:pic>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15" name="Content Placeholder 20"/>
          <p:cNvSpPr>
            <a:spLocks noGrp="1"/>
          </p:cNvSpPr>
          <p:nvPr>
            <p:ph sz="quarter" idx="17"/>
          </p:nvPr>
        </p:nvSpPr>
        <p:spPr>
          <a:xfrm>
            <a:off x="389208" y="1289835"/>
            <a:ext cx="3427202"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118583" y="1289835"/>
            <a:ext cx="3417963"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7" name="Group 16"/>
          <p:cNvGrpSpPr/>
          <p:nvPr userDrawn="1"/>
        </p:nvGrpSpPr>
        <p:grpSpPr bwMode="gray">
          <a:xfrm>
            <a:off x="6909222" y="6325019"/>
            <a:ext cx="619981" cy="333534"/>
            <a:chOff x="7527713" y="5505450"/>
            <a:chExt cx="1163308" cy="542169"/>
          </a:xfrm>
        </p:grpSpPr>
        <p:sp>
          <p:nvSpPr>
            <p:cNvPr id="18"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39839930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3" y="5529270"/>
            <a:ext cx="7921625" cy="1328737"/>
          </a:xfrm>
          <a:prstGeom prst="rect">
            <a:avLst/>
          </a:prstGeom>
        </p:spPr>
      </p:pic>
      <p:sp>
        <p:nvSpPr>
          <p:cNvPr id="15"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389206" y="1266825"/>
            <a:ext cx="3427203"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107583" y="1266825"/>
            <a:ext cx="3427203"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7" name="Group 16"/>
          <p:cNvGrpSpPr/>
          <p:nvPr userDrawn="1"/>
        </p:nvGrpSpPr>
        <p:grpSpPr bwMode="gray">
          <a:xfrm>
            <a:off x="6909222" y="6325019"/>
            <a:ext cx="619981" cy="333534"/>
            <a:chOff x="7527713" y="5505450"/>
            <a:chExt cx="1163308" cy="542169"/>
          </a:xfrm>
        </p:grpSpPr>
        <p:sp>
          <p:nvSpPr>
            <p:cNvPr id="18"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48236615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userDrawn="1"/>
        </p:nvPicPr>
        <p:blipFill>
          <a:blip r:embed="rId2" cstate="print"/>
          <a:stretch>
            <a:fillRect/>
          </a:stretch>
        </p:blipFill>
        <p:spPr>
          <a:xfrm>
            <a:off x="3" y="2286000"/>
            <a:ext cx="7921625" cy="2286000"/>
          </a:xfrm>
          <a:prstGeom prst="rect">
            <a:avLst/>
          </a:prstGeom>
        </p:spPr>
      </p:pic>
      <p:pic>
        <p:nvPicPr>
          <p:cNvPr id="41" name="Picture 40" descr="&lt;IGNORE&gt;&#10;"/>
          <p:cNvPicPr>
            <a:picLocks noChangeAspect="1"/>
          </p:cNvPicPr>
          <p:nvPr userDrawn="1"/>
        </p:nvPicPr>
        <p:blipFill>
          <a:blip r:embed="rId3" cstate="print"/>
          <a:stretch>
            <a:fillRect/>
          </a:stretch>
        </p:blipFill>
        <p:spPr>
          <a:xfrm>
            <a:off x="3" y="0"/>
            <a:ext cx="7921625" cy="6858000"/>
          </a:xfrm>
          <a:prstGeom prst="rect">
            <a:avLst/>
          </a:prstGeom>
        </p:spPr>
      </p:pic>
      <p:grpSp>
        <p:nvGrpSpPr>
          <p:cNvPr id="7" name="Group 6"/>
          <p:cNvGrpSpPr/>
          <p:nvPr userDrawn="1"/>
        </p:nvGrpSpPr>
        <p:grpSpPr bwMode="gray">
          <a:xfrm>
            <a:off x="5978519" y="5829393"/>
            <a:ext cx="1641162" cy="855073"/>
            <a:chOff x="1028700" y="1828800"/>
            <a:chExt cx="7083426" cy="3197226"/>
          </a:xfrm>
        </p:grpSpPr>
        <p:sp>
          <p:nvSpPr>
            <p:cNvPr id="8"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9"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0"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1"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2"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4"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1"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2"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3"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4"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5"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6"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7"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8"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9"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0"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1"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2"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3"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4"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5"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6"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7"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8"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
        <p:nvSpPr>
          <p:cNvPr id="2" name="Title 1"/>
          <p:cNvSpPr>
            <a:spLocks noGrp="1"/>
          </p:cNvSpPr>
          <p:nvPr>
            <p:ph type="ctrTitle"/>
          </p:nvPr>
        </p:nvSpPr>
        <p:spPr>
          <a:xfrm>
            <a:off x="387829" y="253048"/>
            <a:ext cx="7148716"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387830" y="855981"/>
            <a:ext cx="7148716"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290949246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userDrawn="1"/>
        </p:nvPicPr>
        <p:blipFill>
          <a:blip r:embed="rId2" cstate="print"/>
          <a:stretch>
            <a:fillRect/>
          </a:stretch>
        </p:blipFill>
        <p:spPr>
          <a:xfrm>
            <a:off x="3" y="0"/>
            <a:ext cx="7921625" cy="6858000"/>
          </a:xfrm>
          <a:prstGeom prst="rect">
            <a:avLst/>
          </a:prstGeom>
        </p:spPr>
      </p:pic>
      <p:pic>
        <p:nvPicPr>
          <p:cNvPr id="40" name="Image 15" descr="section.jpg &lt;IGNORE&gt;"/>
          <p:cNvPicPr>
            <a:picLocks noChangeAspect="1"/>
          </p:cNvPicPr>
          <p:nvPr userDrawn="1"/>
        </p:nvPicPr>
        <p:blipFill>
          <a:blip r:embed="rId3" cstate="print"/>
          <a:stretch>
            <a:fillRect/>
          </a:stretch>
        </p:blipFill>
        <p:spPr>
          <a:xfrm>
            <a:off x="3" y="2286000"/>
            <a:ext cx="7921625" cy="2286000"/>
          </a:xfrm>
          <a:prstGeom prst="rect">
            <a:avLst/>
          </a:prstGeom>
        </p:spPr>
      </p:pic>
      <p:pic>
        <p:nvPicPr>
          <p:cNvPr id="42" name="Picture 7" descr="bg_connectors.png &lt;IGNORE&gt;"/>
          <p:cNvPicPr>
            <a:picLocks noChangeAspect="1"/>
          </p:cNvPicPr>
          <p:nvPr userDrawn="1"/>
        </p:nvPicPr>
        <p:blipFill>
          <a:blip r:embed="rId4" cstate="print"/>
          <a:stretch>
            <a:fillRect/>
          </a:stretch>
        </p:blipFill>
        <p:spPr>
          <a:xfrm>
            <a:off x="3" y="0"/>
            <a:ext cx="7921625" cy="6858000"/>
          </a:xfrm>
          <a:prstGeom prst="rect">
            <a:avLst/>
          </a:prstGeom>
        </p:spPr>
      </p:pic>
      <p:grpSp>
        <p:nvGrpSpPr>
          <p:cNvPr id="11" name="Group 10"/>
          <p:cNvGrpSpPr/>
          <p:nvPr userDrawn="1"/>
        </p:nvGrpSpPr>
        <p:grpSpPr bwMode="gray">
          <a:xfrm>
            <a:off x="5978519" y="5829393"/>
            <a:ext cx="1641162" cy="855073"/>
            <a:chOff x="1028700" y="1828800"/>
            <a:chExt cx="7083426" cy="3197226"/>
          </a:xfrm>
          <a:solidFill>
            <a:srgbClr val="FFFFFF"/>
          </a:solidFill>
        </p:grpSpPr>
        <p:sp>
          <p:nvSpPr>
            <p:cNvPr id="12"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4"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5" name="Rectangle 7"/>
            <p:cNvSpPr>
              <a:spLocks noChangeArrowheads="1"/>
            </p:cNvSpPr>
            <p:nvPr/>
          </p:nvSpPr>
          <p:spPr bwMode="gray">
            <a:xfrm>
              <a:off x="7304088" y="1870075"/>
              <a:ext cx="417513" cy="19446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6"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7"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1"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2"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3"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4"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5"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6"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7"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8"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9"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0"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1"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2"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3"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4"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5"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6"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7"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8"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9"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
        <p:nvSpPr>
          <p:cNvPr id="2" name="Title 1"/>
          <p:cNvSpPr>
            <a:spLocks noGrp="1"/>
          </p:cNvSpPr>
          <p:nvPr>
            <p:ph type="ctrTitle"/>
          </p:nvPr>
        </p:nvSpPr>
        <p:spPr bwMode="gray">
          <a:xfrm>
            <a:off x="387831" y="253048"/>
            <a:ext cx="7148717"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387830" y="855981"/>
            <a:ext cx="7148716"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3403626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6081" y="1600206"/>
            <a:ext cx="3498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026826" y="1600206"/>
            <a:ext cx="3498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838BDD-758C-4284-8470-DF43E2053DDB}" type="datetimeFigureOut">
              <a:rPr lang="en-GB" smtClean="0"/>
              <a:t>08/10/2019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888EBE-2BE9-4334-A2E8-2014C9D35F0A}" type="slidenum">
              <a:rPr lang="en-GB" smtClean="0"/>
              <a:t>‹#›</a:t>
            </a:fld>
            <a:endParaRPr lang="en-GB" dirty="0"/>
          </a:p>
        </p:txBody>
      </p:sp>
    </p:spTree>
    <p:extLst>
      <p:ext uri="{BB962C8B-B14F-4D97-AF65-F5344CB8AC3E}">
        <p14:creationId xmlns:p14="http://schemas.microsoft.com/office/powerpoint/2010/main" val="2226875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3" y="5529270"/>
            <a:ext cx="7921625" cy="1328737"/>
          </a:xfrm>
          <a:prstGeom prst="rect">
            <a:avLst/>
          </a:prstGeom>
        </p:spPr>
      </p:pic>
      <p:sp>
        <p:nvSpPr>
          <p:cNvPr id="13"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21" name="Picture Placeholder 20"/>
          <p:cNvSpPr>
            <a:spLocks noGrp="1"/>
          </p:cNvSpPr>
          <p:nvPr>
            <p:ph type="pic" sz="quarter" idx="14"/>
          </p:nvPr>
        </p:nvSpPr>
        <p:spPr>
          <a:xfrm>
            <a:off x="4125847" y="1325570"/>
            <a:ext cx="3399697"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389206" y="1266825"/>
            <a:ext cx="3427203"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6" name="Group 15"/>
          <p:cNvGrpSpPr/>
          <p:nvPr userDrawn="1"/>
        </p:nvGrpSpPr>
        <p:grpSpPr bwMode="gray">
          <a:xfrm>
            <a:off x="6909222" y="6325019"/>
            <a:ext cx="619981" cy="333534"/>
            <a:chOff x="7527713" y="5505450"/>
            <a:chExt cx="1163308" cy="542169"/>
          </a:xfrm>
        </p:grpSpPr>
        <p:sp>
          <p:nvSpPr>
            <p:cNvPr id="1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1927496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ultiple Image">
    <p:spTree>
      <p:nvGrpSpPr>
        <p:cNvPr id="1" name=""/>
        <p:cNvGrpSpPr/>
        <p:nvPr/>
      </p:nvGrpSpPr>
      <p:grpSpPr>
        <a:xfrm>
          <a:off x="0" y="0"/>
          <a:ext cx="0" cy="0"/>
          <a:chOff x="0" y="0"/>
          <a:chExt cx="0" cy="0"/>
        </a:xfrm>
      </p:grpSpPr>
      <p:pic>
        <p:nvPicPr>
          <p:cNvPr id="19" name="Image 18" descr="footer-Beet.jpg"/>
          <p:cNvPicPr>
            <a:picLocks noChangeAspect="1"/>
          </p:cNvPicPr>
          <p:nvPr userDrawn="1"/>
        </p:nvPicPr>
        <p:blipFill>
          <a:blip r:embed="rId2" cstate="print"/>
          <a:stretch>
            <a:fillRect/>
          </a:stretch>
        </p:blipFill>
        <p:spPr>
          <a:xfrm>
            <a:off x="3" y="5529270"/>
            <a:ext cx="7921625" cy="1328737"/>
          </a:xfrm>
          <a:prstGeom prst="rect">
            <a:avLst/>
          </a:prstGeom>
        </p:spPr>
      </p:pic>
      <p:sp>
        <p:nvSpPr>
          <p:cNvPr id="20"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21" name="Picture Placeholder 20"/>
          <p:cNvSpPr>
            <a:spLocks noGrp="1"/>
          </p:cNvSpPr>
          <p:nvPr>
            <p:ph type="pic" sz="quarter" idx="14"/>
          </p:nvPr>
        </p:nvSpPr>
        <p:spPr>
          <a:xfrm>
            <a:off x="387830" y="1325563"/>
            <a:ext cx="2235737"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1" name="Picture Placeholder 20"/>
          <p:cNvSpPr>
            <a:spLocks noGrp="1"/>
          </p:cNvSpPr>
          <p:nvPr>
            <p:ph type="pic" sz="quarter" idx="15"/>
          </p:nvPr>
        </p:nvSpPr>
        <p:spPr>
          <a:xfrm>
            <a:off x="2798488" y="1325563"/>
            <a:ext cx="2276067"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2" name="Picture Placeholder 20"/>
          <p:cNvSpPr>
            <a:spLocks noGrp="1"/>
          </p:cNvSpPr>
          <p:nvPr>
            <p:ph type="pic" sz="quarter" idx="16"/>
          </p:nvPr>
        </p:nvSpPr>
        <p:spPr>
          <a:xfrm>
            <a:off x="5249478" y="1325563"/>
            <a:ext cx="2276067"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4"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387829" y="4614043"/>
            <a:ext cx="223694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2800956" y="4614042"/>
            <a:ext cx="2271249"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5255466" y="4614042"/>
            <a:ext cx="228108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5" name="Group 24"/>
          <p:cNvGrpSpPr/>
          <p:nvPr userDrawn="1"/>
        </p:nvGrpSpPr>
        <p:grpSpPr bwMode="gray">
          <a:xfrm>
            <a:off x="6909222" y="6325019"/>
            <a:ext cx="619981" cy="333534"/>
            <a:chOff x="7527713" y="5505450"/>
            <a:chExt cx="1163308" cy="542169"/>
          </a:xfrm>
        </p:grpSpPr>
        <p:sp>
          <p:nvSpPr>
            <p:cNvPr id="26"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7"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8"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2845240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3" y="5529270"/>
            <a:ext cx="7921625" cy="1328737"/>
          </a:xfrm>
          <a:prstGeom prst="rect">
            <a:avLst/>
          </a:prstGeom>
        </p:spPr>
      </p:pic>
      <p:sp>
        <p:nvSpPr>
          <p:cNvPr id="13"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21" name="Picture Placeholder 20"/>
          <p:cNvSpPr>
            <a:spLocks noGrp="1"/>
          </p:cNvSpPr>
          <p:nvPr>
            <p:ph type="pic" sz="quarter" idx="14"/>
          </p:nvPr>
        </p:nvSpPr>
        <p:spPr>
          <a:xfrm>
            <a:off x="387830" y="1325570"/>
            <a:ext cx="7148716"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387829" y="5016532"/>
            <a:ext cx="7148716"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grpSp>
        <p:nvGrpSpPr>
          <p:cNvPr id="16" name="Group 15"/>
          <p:cNvGrpSpPr/>
          <p:nvPr userDrawn="1"/>
        </p:nvGrpSpPr>
        <p:grpSpPr bwMode="gray">
          <a:xfrm>
            <a:off x="6909222" y="6325019"/>
            <a:ext cx="619981" cy="333534"/>
            <a:chOff x="7527713" y="5505450"/>
            <a:chExt cx="1163308" cy="542169"/>
          </a:xfrm>
        </p:grpSpPr>
        <p:sp>
          <p:nvSpPr>
            <p:cNvPr id="1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3459735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side small graphic ">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3" y="5529270"/>
            <a:ext cx="7921625" cy="1328737"/>
          </a:xfrm>
          <a:prstGeom prst="rect">
            <a:avLst/>
          </a:prstGeom>
        </p:spPr>
      </p:pic>
      <p:sp>
        <p:nvSpPr>
          <p:cNvPr id="14" name="Content Placeholder 20"/>
          <p:cNvSpPr>
            <a:spLocks noGrp="1"/>
          </p:cNvSpPr>
          <p:nvPr>
            <p:ph sz="quarter" idx="17"/>
          </p:nvPr>
        </p:nvSpPr>
        <p:spPr>
          <a:xfrm>
            <a:off x="389205" y="1266825"/>
            <a:ext cx="5424113"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19"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5938469" y="1325565"/>
            <a:ext cx="1598078"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smtClean="0"/>
              <a:t>Text</a:t>
            </a:r>
            <a:endParaRPr lang="en-US" dirty="0"/>
          </a:p>
        </p:txBody>
      </p:sp>
      <p:grpSp>
        <p:nvGrpSpPr>
          <p:cNvPr id="16" name="Group 15"/>
          <p:cNvGrpSpPr/>
          <p:nvPr userDrawn="1"/>
        </p:nvGrpSpPr>
        <p:grpSpPr bwMode="gray">
          <a:xfrm>
            <a:off x="6909222" y="6325019"/>
            <a:ext cx="619981" cy="333534"/>
            <a:chOff x="7527713" y="5505450"/>
            <a:chExt cx="1163308" cy="542169"/>
          </a:xfrm>
        </p:grpSpPr>
        <p:sp>
          <p:nvSpPr>
            <p:cNvPr id="1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93418359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pic>
        <p:nvPicPr>
          <p:cNvPr id="17" name="Image 16" descr="footer-Beet.jpg"/>
          <p:cNvPicPr>
            <a:picLocks noChangeAspect="1"/>
          </p:cNvPicPr>
          <p:nvPr userDrawn="1"/>
        </p:nvPicPr>
        <p:blipFill>
          <a:blip r:embed="rId2" cstate="print"/>
          <a:stretch>
            <a:fillRect/>
          </a:stretch>
        </p:blipFill>
        <p:spPr>
          <a:xfrm>
            <a:off x="3" y="5529270"/>
            <a:ext cx="7921625" cy="1328737"/>
          </a:xfrm>
          <a:prstGeom prst="rect">
            <a:avLst/>
          </a:prstGeom>
        </p:spPr>
      </p:pic>
      <p:sp>
        <p:nvSpPr>
          <p:cNvPr id="16"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11"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389206" y="2322793"/>
            <a:ext cx="3427203"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107583" y="2322793"/>
            <a:ext cx="3427203"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387829" y="1266825"/>
            <a:ext cx="7148716"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grpSp>
        <p:nvGrpSpPr>
          <p:cNvPr id="19" name="Group 18"/>
          <p:cNvGrpSpPr/>
          <p:nvPr userDrawn="1"/>
        </p:nvGrpSpPr>
        <p:grpSpPr bwMode="gray">
          <a:xfrm>
            <a:off x="6909222" y="6325019"/>
            <a:ext cx="619981" cy="333534"/>
            <a:chOff x="7527713" y="5505450"/>
            <a:chExt cx="1163308" cy="542169"/>
          </a:xfrm>
        </p:grpSpPr>
        <p:sp>
          <p:nvSpPr>
            <p:cNvPr id="20"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1"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2"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215374756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3" y="5529270"/>
            <a:ext cx="7921625" cy="1328737"/>
          </a:xfrm>
          <a:prstGeom prst="rect">
            <a:avLst/>
          </a:prstGeom>
        </p:spPr>
      </p:pic>
      <p:sp>
        <p:nvSpPr>
          <p:cNvPr id="19" name="Content Placeholder 2"/>
          <p:cNvSpPr>
            <a:spLocks noGrp="1"/>
          </p:cNvSpPr>
          <p:nvPr>
            <p:ph idx="1" hasCustomPrompt="1"/>
          </p:nvPr>
        </p:nvSpPr>
        <p:spPr>
          <a:xfrm>
            <a:off x="387830" y="1266825"/>
            <a:ext cx="7137714"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387830" y="1744721"/>
            <a:ext cx="7148716"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grpSp>
        <p:nvGrpSpPr>
          <p:cNvPr id="14" name="Group 13"/>
          <p:cNvGrpSpPr/>
          <p:nvPr userDrawn="1"/>
        </p:nvGrpSpPr>
        <p:grpSpPr bwMode="gray">
          <a:xfrm>
            <a:off x="6909222" y="6325019"/>
            <a:ext cx="619981" cy="333534"/>
            <a:chOff x="7527713" y="5505450"/>
            <a:chExt cx="1163308" cy="542169"/>
          </a:xfrm>
        </p:grpSpPr>
        <p:sp>
          <p:nvSpPr>
            <p:cNvPr id="16"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7"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253411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ation page">
    <p:spTree>
      <p:nvGrpSpPr>
        <p:cNvPr id="1" name=""/>
        <p:cNvGrpSpPr/>
        <p:nvPr/>
      </p:nvGrpSpPr>
      <p:grpSpPr>
        <a:xfrm>
          <a:off x="0" y="0"/>
          <a:ext cx="0" cy="0"/>
          <a:chOff x="0" y="0"/>
          <a:chExt cx="0" cy="0"/>
        </a:xfrm>
      </p:grpSpPr>
      <p:pic>
        <p:nvPicPr>
          <p:cNvPr id="38" name="Picture 40" descr="&lt;IGNORE&gt;&#10;"/>
          <p:cNvPicPr>
            <a:picLocks noChangeAspect="1"/>
          </p:cNvPicPr>
          <p:nvPr userDrawn="1"/>
        </p:nvPicPr>
        <p:blipFill>
          <a:blip r:embed="rId2" cstate="print"/>
          <a:stretch>
            <a:fillRect/>
          </a:stretch>
        </p:blipFill>
        <p:spPr>
          <a:xfrm>
            <a:off x="3" y="0"/>
            <a:ext cx="7921625" cy="6858000"/>
          </a:xfrm>
          <a:prstGeom prst="rect">
            <a:avLst/>
          </a:prstGeom>
        </p:spPr>
      </p:pic>
      <p:grpSp>
        <p:nvGrpSpPr>
          <p:cNvPr id="6" name="Group 5"/>
          <p:cNvGrpSpPr/>
          <p:nvPr userDrawn="1"/>
        </p:nvGrpSpPr>
        <p:grpSpPr bwMode="gray">
          <a:xfrm>
            <a:off x="5978519" y="5829393"/>
            <a:ext cx="1641162" cy="855073"/>
            <a:chOff x="1028700" y="1828800"/>
            <a:chExt cx="7083426" cy="3197226"/>
          </a:xfrm>
        </p:grpSpPr>
        <p:sp>
          <p:nvSpPr>
            <p:cNvPr id="7"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8"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9"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0"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1"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2"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3"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7"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1"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2"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3"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4"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5"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6"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7"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8"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9"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0"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1"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2"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3"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4"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5"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6"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
        <p:nvSpPr>
          <p:cNvPr id="2" name="Title 1"/>
          <p:cNvSpPr>
            <a:spLocks noGrp="1"/>
          </p:cNvSpPr>
          <p:nvPr>
            <p:ph type="ctrTitle"/>
          </p:nvPr>
        </p:nvSpPr>
        <p:spPr>
          <a:xfrm>
            <a:off x="387830" y="1266832"/>
            <a:ext cx="54254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8003179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page for sales presentations">
    <p:spTree>
      <p:nvGrpSpPr>
        <p:cNvPr id="1" name=""/>
        <p:cNvGrpSpPr/>
        <p:nvPr/>
      </p:nvGrpSpPr>
      <p:grpSpPr>
        <a:xfrm>
          <a:off x="0" y="0"/>
          <a:ext cx="0" cy="0"/>
          <a:chOff x="0" y="0"/>
          <a:chExt cx="0" cy="0"/>
        </a:xfrm>
      </p:grpSpPr>
      <p:pic>
        <p:nvPicPr>
          <p:cNvPr id="37" name="Picture 40" descr="&lt;IGNORE&gt;&#10;"/>
          <p:cNvPicPr>
            <a:picLocks noChangeAspect="1"/>
          </p:cNvPicPr>
          <p:nvPr userDrawn="1"/>
        </p:nvPicPr>
        <p:blipFill>
          <a:blip r:embed="rId2" cstate="print"/>
          <a:stretch>
            <a:fillRect/>
          </a:stretch>
        </p:blipFill>
        <p:spPr>
          <a:xfrm>
            <a:off x="3" y="0"/>
            <a:ext cx="7921625" cy="6858000"/>
          </a:xfrm>
          <a:prstGeom prst="rect">
            <a:avLst/>
          </a:prstGeom>
        </p:spPr>
      </p:pic>
      <p:grpSp>
        <p:nvGrpSpPr>
          <p:cNvPr id="7" name="Group 6"/>
          <p:cNvGrpSpPr/>
          <p:nvPr userDrawn="1"/>
        </p:nvGrpSpPr>
        <p:grpSpPr bwMode="gray">
          <a:xfrm>
            <a:off x="5978519" y="5829393"/>
            <a:ext cx="1641162" cy="855073"/>
            <a:chOff x="1028700" y="1828800"/>
            <a:chExt cx="7083426" cy="3197226"/>
          </a:xfrm>
        </p:grpSpPr>
        <p:sp>
          <p:nvSpPr>
            <p:cNvPr id="9"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0"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1"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2"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3"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4"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5"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6"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7"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1"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2"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3"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4"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5"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6"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7"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8"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9"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0"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1"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2"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3"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4"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5"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
        <p:nvSpPr>
          <p:cNvPr id="2" name="Title 1"/>
          <p:cNvSpPr>
            <a:spLocks noGrp="1"/>
          </p:cNvSpPr>
          <p:nvPr>
            <p:ph type="ctrTitle" hasCustomPrompt="1"/>
          </p:nvPr>
        </p:nvSpPr>
        <p:spPr>
          <a:xfrm>
            <a:off x="396850" y="1229000"/>
            <a:ext cx="5416468"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387830" y="2063334"/>
            <a:ext cx="54254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196708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Image 8" descr="footer-Beet.jpg"/>
          <p:cNvPicPr>
            <a:picLocks noChangeAspect="1"/>
          </p:cNvPicPr>
          <p:nvPr userDrawn="1"/>
        </p:nvPicPr>
        <p:blipFill>
          <a:blip r:embed="rId2" cstate="print"/>
          <a:stretch>
            <a:fillRect/>
          </a:stretch>
        </p:blipFill>
        <p:spPr>
          <a:xfrm>
            <a:off x="3" y="5529270"/>
            <a:ext cx="7921625" cy="1328737"/>
          </a:xfrm>
          <a:prstGeom prst="rect">
            <a:avLst/>
          </a:prstGeom>
        </p:spPr>
      </p:pic>
      <p:sp>
        <p:nvSpPr>
          <p:cNvPr id="6"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grpSp>
        <p:nvGrpSpPr>
          <p:cNvPr id="11" name="Group 10"/>
          <p:cNvGrpSpPr/>
          <p:nvPr userDrawn="1"/>
        </p:nvGrpSpPr>
        <p:grpSpPr bwMode="gray">
          <a:xfrm>
            <a:off x="6909222" y="6325019"/>
            <a:ext cx="619981" cy="333534"/>
            <a:chOff x="7527713" y="5505450"/>
            <a:chExt cx="1163308" cy="542169"/>
          </a:xfrm>
        </p:grpSpPr>
        <p:sp>
          <p:nvSpPr>
            <p:cNvPr id="12"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3"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4"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1040396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userDrawn="1"/>
        </p:nvPicPr>
        <p:blipFill>
          <a:blip r:embed="rId2" cstate="print"/>
          <a:stretch>
            <a:fillRect/>
          </a:stretch>
        </p:blipFill>
        <p:spPr>
          <a:xfrm>
            <a:off x="1" y="1"/>
            <a:ext cx="7921623" cy="4071937"/>
          </a:xfrm>
          <a:prstGeom prst="rect">
            <a:avLst/>
          </a:prstGeom>
        </p:spPr>
      </p:pic>
      <p:pic>
        <p:nvPicPr>
          <p:cNvPr id="51" name="Picture 6" descr="cover_bg_beet_part2.jpg &lt;IGNORE&gt;"/>
          <p:cNvPicPr>
            <a:picLocks/>
          </p:cNvPicPr>
          <p:nvPr userDrawn="1"/>
        </p:nvPicPr>
        <p:blipFill>
          <a:blip r:embed="rId3" cstate="print"/>
          <a:stretch>
            <a:fillRect/>
          </a:stretch>
        </p:blipFill>
        <p:spPr>
          <a:xfrm>
            <a:off x="0" y="4069080"/>
            <a:ext cx="7921625" cy="1527048"/>
          </a:xfrm>
          <a:prstGeom prst="rect">
            <a:avLst/>
          </a:prstGeom>
        </p:spPr>
      </p:pic>
      <p:grpSp>
        <p:nvGrpSpPr>
          <p:cNvPr id="11" name="Group 10"/>
          <p:cNvGrpSpPr/>
          <p:nvPr userDrawn="1"/>
        </p:nvGrpSpPr>
        <p:grpSpPr bwMode="gray">
          <a:xfrm>
            <a:off x="5978519" y="5829387"/>
            <a:ext cx="1641162" cy="855073"/>
            <a:chOff x="1028700" y="1828800"/>
            <a:chExt cx="7083426" cy="3197226"/>
          </a:xfrm>
        </p:grpSpPr>
        <p:sp>
          <p:nvSpPr>
            <p:cNvPr id="12"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dirty="0">
                <a:solidFill>
                  <a:srgbClr val="363534"/>
                </a:solidFill>
              </a:endParaRPr>
            </a:p>
          </p:txBody>
        </p:sp>
        <p:sp>
          <p:nvSpPr>
            <p:cNvPr id="13"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normAutofit/>
            </a:bodyPr>
            <a:lstStyle/>
            <a:p>
              <a:endParaRPr lang="en-US" dirty="0">
                <a:solidFill>
                  <a:srgbClr val="363534"/>
                </a:solidFill>
              </a:endParaRPr>
            </a:p>
          </p:txBody>
        </p:sp>
        <p:sp>
          <p:nvSpPr>
            <p:cNvPr id="18"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normAutofit/>
            </a:bodyPr>
            <a:lstStyle/>
            <a:p>
              <a:endParaRPr lang="en-US" dirty="0">
                <a:solidFill>
                  <a:srgbClr val="363534"/>
                </a:solidFill>
              </a:endParaRPr>
            </a:p>
          </p:txBody>
        </p:sp>
        <p:sp>
          <p:nvSpPr>
            <p:cNvPr id="19"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1"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3"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4"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6"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7"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8"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29"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0"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1"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2"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3"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4"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5"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6"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7"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8"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39"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0"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1"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2"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3"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4"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sp>
          <p:nvSpPr>
            <p:cNvPr id="45"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normAutofit fontScale="25000" lnSpcReduction="20000"/>
            </a:bodyPr>
            <a:lstStyle/>
            <a:p>
              <a:endParaRPr lang="en-US" dirty="0">
                <a:solidFill>
                  <a:srgbClr val="363534"/>
                </a:solidFill>
              </a:endParaRPr>
            </a:p>
          </p:txBody>
        </p:sp>
      </p:grpSp>
      <p:sp>
        <p:nvSpPr>
          <p:cNvPr id="2" name="Title 1"/>
          <p:cNvSpPr>
            <a:spLocks noGrp="1"/>
          </p:cNvSpPr>
          <p:nvPr userDrawn="1">
            <p:ph type="ctrTitle" hasCustomPrompt="1"/>
          </p:nvPr>
        </p:nvSpPr>
        <p:spPr bwMode="white">
          <a:xfrm>
            <a:off x="389205" y="4204514"/>
            <a:ext cx="7147341"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387830" y="5721350"/>
            <a:ext cx="509517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0" name="TextBox 19"/>
          <p:cNvSpPr txBox="1"/>
          <p:nvPr userDrawn="1"/>
        </p:nvSpPr>
        <p:spPr bwMode="auto">
          <a:xfrm>
            <a:off x="389205" y="6515640"/>
            <a:ext cx="1968860" cy="342360"/>
          </a:xfrm>
          <a:prstGeom prst="rect">
            <a:avLst/>
          </a:prstGeom>
          <a:noFill/>
          <a:ln w="3175" algn="ctr">
            <a:noFill/>
            <a:miter lim="800000"/>
            <a:headEnd/>
            <a:tailEnd/>
          </a:ln>
          <a:effectLst/>
        </p:spPr>
        <p:txBody>
          <a:bodyPr vert="horz" wrap="square" lIns="0" tIns="0" rIns="0" bIns="0" rtlCol="0" anchor="t" anchorCtr="0">
            <a:normAutofit/>
          </a:bodyPr>
          <a:lstStyle/>
          <a:p>
            <a:pPr>
              <a:defRPr/>
            </a:pPr>
            <a:r>
              <a:rPr lang="en-US" sz="1100" dirty="0" smtClean="0">
                <a:solidFill>
                  <a:srgbClr val="666666"/>
                </a:solidFill>
                <a:cs typeface="Arial" pitchFamily="34" charset="0"/>
              </a:rPr>
              <a:t>© CGI Group Inc. CONFIDENTIAL</a:t>
            </a:r>
          </a:p>
        </p:txBody>
      </p:sp>
      <p:pic>
        <p:nvPicPr>
          <p:cNvPr id="48" name="Picture 8" descr="cover_bg_beet_part1.jpg &lt;IGNORE&gt;"/>
          <p:cNvPicPr>
            <a:picLocks noChangeAspect="1"/>
          </p:cNvPicPr>
          <p:nvPr userDrawn="1"/>
        </p:nvPicPr>
        <p:blipFill>
          <a:blip r:embed="rId4" cstate="print"/>
          <a:stretch>
            <a:fillRect/>
          </a:stretch>
        </p:blipFill>
        <p:spPr>
          <a:xfrm>
            <a:off x="17" y="3906044"/>
            <a:ext cx="7921591" cy="178592"/>
          </a:xfrm>
          <a:prstGeom prst="rect">
            <a:avLst/>
          </a:prstGeom>
        </p:spPr>
      </p:pic>
    </p:spTree>
    <p:extLst>
      <p:ext uri="{BB962C8B-B14F-4D97-AF65-F5344CB8AC3E}">
        <p14:creationId xmlns:p14="http://schemas.microsoft.com/office/powerpoint/2010/main" val="301786733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96081" y="1535113"/>
            <a:ext cx="35000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6081" y="2174875"/>
            <a:ext cx="350009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024076" y="1535113"/>
            <a:ext cx="3501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24076" y="2174875"/>
            <a:ext cx="3501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838BDD-758C-4284-8470-DF43E2053DDB}" type="datetimeFigureOut">
              <a:rPr lang="en-GB" smtClean="0"/>
              <a:t>08/10/2019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5888EBE-2BE9-4334-A2E8-2014C9D35F0A}" type="slidenum">
              <a:rPr lang="en-GB" smtClean="0"/>
              <a:t>‹#›</a:t>
            </a:fld>
            <a:endParaRPr lang="en-GB" dirty="0"/>
          </a:p>
        </p:txBody>
      </p:sp>
    </p:spTree>
    <p:extLst>
      <p:ext uri="{BB962C8B-B14F-4D97-AF65-F5344CB8AC3E}">
        <p14:creationId xmlns:p14="http://schemas.microsoft.com/office/powerpoint/2010/main" val="2575624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Image 10" descr="footer-Beet.jpg"/>
          <p:cNvPicPr>
            <a:picLocks noChangeAspect="1"/>
          </p:cNvPicPr>
          <p:nvPr userDrawn="1"/>
        </p:nvPicPr>
        <p:blipFill>
          <a:blip r:embed="rId2" cstate="print"/>
          <a:stretch>
            <a:fillRect/>
          </a:stretch>
        </p:blipFill>
        <p:spPr>
          <a:xfrm>
            <a:off x="0" y="5529264"/>
            <a:ext cx="7921625" cy="1328737"/>
          </a:xfrm>
          <a:prstGeom prst="rect">
            <a:avLst/>
          </a:prstGeom>
        </p:spPr>
      </p:pic>
      <p:sp>
        <p:nvSpPr>
          <p:cNvPr id="23"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21" name="Content Placeholder 20"/>
          <p:cNvSpPr>
            <a:spLocks noGrp="1"/>
          </p:cNvSpPr>
          <p:nvPr>
            <p:ph sz="quarter" idx="17"/>
          </p:nvPr>
        </p:nvSpPr>
        <p:spPr>
          <a:xfrm>
            <a:off x="389206" y="1263408"/>
            <a:ext cx="7147341"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grpSp>
        <p:nvGrpSpPr>
          <p:cNvPr id="38" name="Group 37"/>
          <p:cNvGrpSpPr/>
          <p:nvPr userDrawn="1"/>
        </p:nvGrpSpPr>
        <p:grpSpPr bwMode="gray">
          <a:xfrm>
            <a:off x="6909219" y="6325019"/>
            <a:ext cx="619981" cy="333534"/>
            <a:chOff x="7527713" y="5505450"/>
            <a:chExt cx="1163308" cy="542169"/>
          </a:xfrm>
        </p:grpSpPr>
        <p:sp>
          <p:nvSpPr>
            <p:cNvPr id="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9"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380734741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two">
    <p:spTree>
      <p:nvGrpSpPr>
        <p:cNvPr id="1" name=""/>
        <p:cNvGrpSpPr/>
        <p:nvPr/>
      </p:nvGrpSpPr>
      <p:grpSpPr>
        <a:xfrm>
          <a:off x="0" y="0"/>
          <a:ext cx="0" cy="0"/>
          <a:chOff x="0" y="0"/>
          <a:chExt cx="0" cy="0"/>
        </a:xfrm>
      </p:grpSpPr>
      <p:pic>
        <p:nvPicPr>
          <p:cNvPr id="16" name="Image 15" descr="footer-Beet.jpg"/>
          <p:cNvPicPr>
            <a:picLocks noChangeAspect="1"/>
          </p:cNvPicPr>
          <p:nvPr userDrawn="1"/>
        </p:nvPicPr>
        <p:blipFill>
          <a:blip r:embed="rId2" cstate="print"/>
          <a:stretch>
            <a:fillRect/>
          </a:stretch>
        </p:blipFill>
        <p:spPr>
          <a:xfrm>
            <a:off x="0" y="5529264"/>
            <a:ext cx="7921625" cy="1328737"/>
          </a:xfrm>
          <a:prstGeom prst="rect">
            <a:avLst/>
          </a:prstGeom>
        </p:spPr>
      </p:pic>
      <p:sp>
        <p:nvSpPr>
          <p:cNvPr id="14"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389206" y="1266825"/>
            <a:ext cx="3427203"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107581" y="1266825"/>
            <a:ext cx="3427203"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7" name="Group 16"/>
          <p:cNvGrpSpPr/>
          <p:nvPr userDrawn="1"/>
        </p:nvGrpSpPr>
        <p:grpSpPr bwMode="gray">
          <a:xfrm>
            <a:off x="6909219" y="6325019"/>
            <a:ext cx="619981" cy="333534"/>
            <a:chOff x="7527713" y="5505450"/>
            <a:chExt cx="1163308" cy="542169"/>
          </a:xfrm>
        </p:grpSpPr>
        <p:sp>
          <p:nvSpPr>
            <p:cNvPr id="18"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408947010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Image 10" descr="footer-Beet.jpg"/>
          <p:cNvPicPr>
            <a:picLocks noChangeAspect="1"/>
          </p:cNvPicPr>
          <p:nvPr userDrawn="1"/>
        </p:nvPicPr>
        <p:blipFill>
          <a:blip r:embed="rId2" cstate="print"/>
          <a:stretch>
            <a:fillRect/>
          </a:stretch>
        </p:blipFill>
        <p:spPr>
          <a:xfrm>
            <a:off x="0" y="5529264"/>
            <a:ext cx="7921625" cy="1328737"/>
          </a:xfrm>
          <a:prstGeom prst="rect">
            <a:avLst/>
          </a:prstGeom>
        </p:spPr>
      </p:pic>
      <p:sp>
        <p:nvSpPr>
          <p:cNvPr id="8"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grpSp>
        <p:nvGrpSpPr>
          <p:cNvPr id="13" name="Group 12"/>
          <p:cNvGrpSpPr/>
          <p:nvPr userDrawn="1"/>
        </p:nvGrpSpPr>
        <p:grpSpPr bwMode="gray">
          <a:xfrm>
            <a:off x="6909219" y="6325019"/>
            <a:ext cx="619981" cy="333534"/>
            <a:chOff x="7527713" y="5505450"/>
            <a:chExt cx="1163308" cy="542169"/>
          </a:xfrm>
        </p:grpSpPr>
        <p:sp>
          <p:nvSpPr>
            <p:cNvPr id="14"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5"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6"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252213375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 High Content slide">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0" y="5529264"/>
            <a:ext cx="7921625" cy="1328737"/>
          </a:xfrm>
          <a:prstGeom prst="rect">
            <a:avLst/>
          </a:prstGeom>
        </p:spPr>
      </p:pic>
      <p:sp>
        <p:nvSpPr>
          <p:cNvPr id="11"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9"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389206" y="1289830"/>
            <a:ext cx="7147341"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5" name="Group 14"/>
          <p:cNvGrpSpPr/>
          <p:nvPr userDrawn="1"/>
        </p:nvGrpSpPr>
        <p:grpSpPr bwMode="gray">
          <a:xfrm>
            <a:off x="6909219" y="6325019"/>
            <a:ext cx="619981" cy="333534"/>
            <a:chOff x="7527713" y="5505450"/>
            <a:chExt cx="1163308" cy="542169"/>
          </a:xfrm>
        </p:grpSpPr>
        <p:sp>
          <p:nvSpPr>
            <p:cNvPr id="16"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7"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378713679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two - High Content slide">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0" y="5529264"/>
            <a:ext cx="7921625" cy="1328737"/>
          </a:xfrm>
          <a:prstGeom prst="rect">
            <a:avLst/>
          </a:prstGeom>
        </p:spPr>
      </p:pic>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15" name="Content Placeholder 20"/>
          <p:cNvSpPr>
            <a:spLocks noGrp="1"/>
          </p:cNvSpPr>
          <p:nvPr>
            <p:ph sz="quarter" idx="17"/>
          </p:nvPr>
        </p:nvSpPr>
        <p:spPr>
          <a:xfrm>
            <a:off x="389207" y="1289830"/>
            <a:ext cx="3427202"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118583" y="1289830"/>
            <a:ext cx="3417963"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7" name="Group 16"/>
          <p:cNvGrpSpPr/>
          <p:nvPr userDrawn="1"/>
        </p:nvGrpSpPr>
        <p:grpSpPr bwMode="gray">
          <a:xfrm>
            <a:off x="6909219" y="6325019"/>
            <a:ext cx="619981" cy="333534"/>
            <a:chOff x="7527713" y="5505450"/>
            <a:chExt cx="1163308" cy="542169"/>
          </a:xfrm>
        </p:grpSpPr>
        <p:sp>
          <p:nvSpPr>
            <p:cNvPr id="18"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5596739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P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4"/>
            <a:ext cx="7921625" cy="1328737"/>
          </a:xfrm>
          <a:prstGeom prst="rect">
            <a:avLst/>
          </a:prstGeom>
        </p:spPr>
      </p:pic>
      <p:sp>
        <p:nvSpPr>
          <p:cNvPr id="15"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389206" y="1266825"/>
            <a:ext cx="3427203"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107581" y="1266825"/>
            <a:ext cx="3427203"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7" name="Group 16"/>
          <p:cNvGrpSpPr/>
          <p:nvPr userDrawn="1"/>
        </p:nvGrpSpPr>
        <p:grpSpPr bwMode="gray">
          <a:xfrm>
            <a:off x="6909219" y="6325019"/>
            <a:ext cx="619981" cy="333534"/>
            <a:chOff x="7527713" y="5505450"/>
            <a:chExt cx="1163308" cy="542169"/>
          </a:xfrm>
        </p:grpSpPr>
        <p:sp>
          <p:nvSpPr>
            <p:cNvPr id="18"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275533752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userDrawn="1"/>
        </p:nvPicPr>
        <p:blipFill>
          <a:blip r:embed="rId2" cstate="print"/>
          <a:stretch>
            <a:fillRect/>
          </a:stretch>
        </p:blipFill>
        <p:spPr>
          <a:xfrm>
            <a:off x="0" y="2286000"/>
            <a:ext cx="7921625" cy="2286000"/>
          </a:xfrm>
          <a:prstGeom prst="rect">
            <a:avLst/>
          </a:prstGeom>
        </p:spPr>
      </p:pic>
      <p:pic>
        <p:nvPicPr>
          <p:cNvPr id="41" name="Picture 40" descr="&lt;IGNORE&gt;&#10;"/>
          <p:cNvPicPr>
            <a:picLocks noChangeAspect="1"/>
          </p:cNvPicPr>
          <p:nvPr userDrawn="1"/>
        </p:nvPicPr>
        <p:blipFill>
          <a:blip r:embed="rId3" cstate="print"/>
          <a:stretch>
            <a:fillRect/>
          </a:stretch>
        </p:blipFill>
        <p:spPr>
          <a:xfrm>
            <a:off x="0" y="0"/>
            <a:ext cx="7921625" cy="6858000"/>
          </a:xfrm>
          <a:prstGeom prst="rect">
            <a:avLst/>
          </a:prstGeom>
        </p:spPr>
      </p:pic>
      <p:grpSp>
        <p:nvGrpSpPr>
          <p:cNvPr id="7" name="Group 6"/>
          <p:cNvGrpSpPr/>
          <p:nvPr userDrawn="1"/>
        </p:nvGrpSpPr>
        <p:grpSpPr bwMode="gray">
          <a:xfrm>
            <a:off x="5978519" y="5829387"/>
            <a:ext cx="1641162" cy="855073"/>
            <a:chOff x="1028700" y="1828800"/>
            <a:chExt cx="7083426" cy="3197226"/>
          </a:xfrm>
        </p:grpSpPr>
        <p:sp>
          <p:nvSpPr>
            <p:cNvPr id="8"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9"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0"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1"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2"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4"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1"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2"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3"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4"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5"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6"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7"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8"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9"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0"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1"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2"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3"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4"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5"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6"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7"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8"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
        <p:nvSpPr>
          <p:cNvPr id="2" name="Title 1"/>
          <p:cNvSpPr>
            <a:spLocks noGrp="1"/>
          </p:cNvSpPr>
          <p:nvPr>
            <p:ph type="ctrTitle"/>
          </p:nvPr>
        </p:nvSpPr>
        <p:spPr>
          <a:xfrm>
            <a:off x="387829" y="253048"/>
            <a:ext cx="7148716"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387830" y="855981"/>
            <a:ext cx="7148716"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230757249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userDrawn="1"/>
        </p:nvPicPr>
        <p:blipFill>
          <a:blip r:embed="rId2" cstate="print"/>
          <a:stretch>
            <a:fillRect/>
          </a:stretch>
        </p:blipFill>
        <p:spPr>
          <a:xfrm>
            <a:off x="0" y="0"/>
            <a:ext cx="7921625" cy="6858000"/>
          </a:xfrm>
          <a:prstGeom prst="rect">
            <a:avLst/>
          </a:prstGeom>
        </p:spPr>
      </p:pic>
      <p:pic>
        <p:nvPicPr>
          <p:cNvPr id="40" name="Image 15" descr="section.jpg &lt;IGNORE&gt;"/>
          <p:cNvPicPr>
            <a:picLocks noChangeAspect="1"/>
          </p:cNvPicPr>
          <p:nvPr userDrawn="1"/>
        </p:nvPicPr>
        <p:blipFill>
          <a:blip r:embed="rId3" cstate="print"/>
          <a:stretch>
            <a:fillRect/>
          </a:stretch>
        </p:blipFill>
        <p:spPr>
          <a:xfrm>
            <a:off x="0" y="2286000"/>
            <a:ext cx="7921625" cy="2286000"/>
          </a:xfrm>
          <a:prstGeom prst="rect">
            <a:avLst/>
          </a:prstGeom>
        </p:spPr>
      </p:pic>
      <p:pic>
        <p:nvPicPr>
          <p:cNvPr id="42" name="Picture 7" descr="bg_connectors.png &lt;IGNORE&gt;"/>
          <p:cNvPicPr>
            <a:picLocks noChangeAspect="1"/>
          </p:cNvPicPr>
          <p:nvPr userDrawn="1"/>
        </p:nvPicPr>
        <p:blipFill>
          <a:blip r:embed="rId4" cstate="print"/>
          <a:stretch>
            <a:fillRect/>
          </a:stretch>
        </p:blipFill>
        <p:spPr>
          <a:xfrm>
            <a:off x="0" y="0"/>
            <a:ext cx="7921625" cy="6858000"/>
          </a:xfrm>
          <a:prstGeom prst="rect">
            <a:avLst/>
          </a:prstGeom>
        </p:spPr>
      </p:pic>
      <p:grpSp>
        <p:nvGrpSpPr>
          <p:cNvPr id="11" name="Group 10"/>
          <p:cNvGrpSpPr/>
          <p:nvPr userDrawn="1"/>
        </p:nvGrpSpPr>
        <p:grpSpPr bwMode="gray">
          <a:xfrm>
            <a:off x="5978519" y="5829387"/>
            <a:ext cx="1641162" cy="855073"/>
            <a:chOff x="1028700" y="1828800"/>
            <a:chExt cx="7083426" cy="3197226"/>
          </a:xfrm>
          <a:solidFill>
            <a:srgbClr val="FFFFFF"/>
          </a:solidFill>
        </p:grpSpPr>
        <p:sp>
          <p:nvSpPr>
            <p:cNvPr id="12"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4"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5" name="Rectangle 7"/>
            <p:cNvSpPr>
              <a:spLocks noChangeArrowheads="1"/>
            </p:cNvSpPr>
            <p:nvPr/>
          </p:nvSpPr>
          <p:spPr bwMode="gray">
            <a:xfrm>
              <a:off x="7304088" y="1870075"/>
              <a:ext cx="417513" cy="19446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6"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7"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1"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2"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3"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4"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5"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6"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7"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8"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9"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0"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1"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2"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3"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4"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5"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6"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7"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8"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9"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
        <p:nvSpPr>
          <p:cNvPr id="2" name="Title 1"/>
          <p:cNvSpPr>
            <a:spLocks noGrp="1"/>
          </p:cNvSpPr>
          <p:nvPr>
            <p:ph type="ctrTitle"/>
          </p:nvPr>
        </p:nvSpPr>
        <p:spPr bwMode="gray">
          <a:xfrm>
            <a:off x="387829" y="253048"/>
            <a:ext cx="7148717"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387830" y="855981"/>
            <a:ext cx="7148716"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328625932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4"/>
            <a:ext cx="7921625" cy="1328737"/>
          </a:xfrm>
          <a:prstGeom prst="rect">
            <a:avLst/>
          </a:prstGeom>
        </p:spPr>
      </p:pic>
      <p:sp>
        <p:nvSpPr>
          <p:cNvPr id="13"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21" name="Picture Placeholder 20"/>
          <p:cNvSpPr>
            <a:spLocks noGrp="1"/>
          </p:cNvSpPr>
          <p:nvPr>
            <p:ph type="pic" sz="quarter" idx="14"/>
          </p:nvPr>
        </p:nvSpPr>
        <p:spPr>
          <a:xfrm>
            <a:off x="4125847" y="1325564"/>
            <a:ext cx="3399697"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389206" y="1266825"/>
            <a:ext cx="3427203"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6" name="Group 15"/>
          <p:cNvGrpSpPr/>
          <p:nvPr userDrawn="1"/>
        </p:nvGrpSpPr>
        <p:grpSpPr bwMode="gray">
          <a:xfrm>
            <a:off x="6909219" y="6325019"/>
            <a:ext cx="619981" cy="333534"/>
            <a:chOff x="7527713" y="5505450"/>
            <a:chExt cx="1163308" cy="542169"/>
          </a:xfrm>
        </p:grpSpPr>
        <p:sp>
          <p:nvSpPr>
            <p:cNvPr id="1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7711320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ultiple Image">
    <p:spTree>
      <p:nvGrpSpPr>
        <p:cNvPr id="1" name=""/>
        <p:cNvGrpSpPr/>
        <p:nvPr/>
      </p:nvGrpSpPr>
      <p:grpSpPr>
        <a:xfrm>
          <a:off x="0" y="0"/>
          <a:ext cx="0" cy="0"/>
          <a:chOff x="0" y="0"/>
          <a:chExt cx="0" cy="0"/>
        </a:xfrm>
      </p:grpSpPr>
      <p:pic>
        <p:nvPicPr>
          <p:cNvPr id="19" name="Image 18" descr="footer-Beet.jpg"/>
          <p:cNvPicPr>
            <a:picLocks noChangeAspect="1"/>
          </p:cNvPicPr>
          <p:nvPr userDrawn="1"/>
        </p:nvPicPr>
        <p:blipFill>
          <a:blip r:embed="rId2" cstate="print"/>
          <a:stretch>
            <a:fillRect/>
          </a:stretch>
        </p:blipFill>
        <p:spPr>
          <a:xfrm>
            <a:off x="0" y="5529264"/>
            <a:ext cx="7921625" cy="1328737"/>
          </a:xfrm>
          <a:prstGeom prst="rect">
            <a:avLst/>
          </a:prstGeom>
        </p:spPr>
      </p:pic>
      <p:sp>
        <p:nvSpPr>
          <p:cNvPr id="20"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21" name="Picture Placeholder 20"/>
          <p:cNvSpPr>
            <a:spLocks noGrp="1"/>
          </p:cNvSpPr>
          <p:nvPr>
            <p:ph type="pic" sz="quarter" idx="14"/>
          </p:nvPr>
        </p:nvSpPr>
        <p:spPr>
          <a:xfrm>
            <a:off x="387830" y="1325563"/>
            <a:ext cx="2235737"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1" name="Picture Placeholder 20"/>
          <p:cNvSpPr>
            <a:spLocks noGrp="1"/>
          </p:cNvSpPr>
          <p:nvPr>
            <p:ph type="pic" sz="quarter" idx="15"/>
          </p:nvPr>
        </p:nvSpPr>
        <p:spPr>
          <a:xfrm>
            <a:off x="2798488" y="1325563"/>
            <a:ext cx="2276067"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2" name="Picture Placeholder 20"/>
          <p:cNvSpPr>
            <a:spLocks noGrp="1"/>
          </p:cNvSpPr>
          <p:nvPr>
            <p:ph type="pic" sz="quarter" idx="16"/>
          </p:nvPr>
        </p:nvSpPr>
        <p:spPr>
          <a:xfrm>
            <a:off x="5249477" y="1325563"/>
            <a:ext cx="2276067"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4"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387829" y="4614043"/>
            <a:ext cx="223694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2800956" y="4614042"/>
            <a:ext cx="2271249"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5255466" y="4614042"/>
            <a:ext cx="228108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5" name="Group 24"/>
          <p:cNvGrpSpPr/>
          <p:nvPr userDrawn="1"/>
        </p:nvGrpSpPr>
        <p:grpSpPr bwMode="gray">
          <a:xfrm>
            <a:off x="6909219" y="6325019"/>
            <a:ext cx="619981" cy="333534"/>
            <a:chOff x="7527713" y="5505450"/>
            <a:chExt cx="1163308" cy="542169"/>
          </a:xfrm>
        </p:grpSpPr>
        <p:sp>
          <p:nvSpPr>
            <p:cNvPr id="26"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7"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8"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358837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838BDD-758C-4284-8470-DF43E2053DDB}" type="datetimeFigureOut">
              <a:rPr lang="en-GB" smtClean="0"/>
              <a:t>08/10/2019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888EBE-2BE9-4334-A2E8-2014C9D35F0A}" type="slidenum">
              <a:rPr lang="en-GB" smtClean="0"/>
              <a:t>‹#›</a:t>
            </a:fld>
            <a:endParaRPr lang="en-GB" dirty="0"/>
          </a:p>
        </p:txBody>
      </p:sp>
    </p:spTree>
    <p:extLst>
      <p:ext uri="{BB962C8B-B14F-4D97-AF65-F5344CB8AC3E}">
        <p14:creationId xmlns:p14="http://schemas.microsoft.com/office/powerpoint/2010/main" val="9740344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4"/>
            <a:ext cx="7921625" cy="1328737"/>
          </a:xfrm>
          <a:prstGeom prst="rect">
            <a:avLst/>
          </a:prstGeom>
        </p:spPr>
      </p:pic>
      <p:sp>
        <p:nvSpPr>
          <p:cNvPr id="13"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21" name="Picture Placeholder 20"/>
          <p:cNvSpPr>
            <a:spLocks noGrp="1"/>
          </p:cNvSpPr>
          <p:nvPr>
            <p:ph type="pic" sz="quarter" idx="14"/>
          </p:nvPr>
        </p:nvSpPr>
        <p:spPr>
          <a:xfrm>
            <a:off x="387830" y="1325564"/>
            <a:ext cx="7148716"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387829" y="5016526"/>
            <a:ext cx="7148716"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grpSp>
        <p:nvGrpSpPr>
          <p:cNvPr id="16" name="Group 15"/>
          <p:cNvGrpSpPr/>
          <p:nvPr userDrawn="1"/>
        </p:nvGrpSpPr>
        <p:grpSpPr bwMode="gray">
          <a:xfrm>
            <a:off x="6909219" y="6325019"/>
            <a:ext cx="619981" cy="333534"/>
            <a:chOff x="7527713" y="5505450"/>
            <a:chExt cx="1163308" cy="542169"/>
          </a:xfrm>
        </p:grpSpPr>
        <p:sp>
          <p:nvSpPr>
            <p:cNvPr id="1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31134716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side small graphic ">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0" y="5529264"/>
            <a:ext cx="7921625" cy="1328737"/>
          </a:xfrm>
          <a:prstGeom prst="rect">
            <a:avLst/>
          </a:prstGeom>
        </p:spPr>
      </p:pic>
      <p:sp>
        <p:nvSpPr>
          <p:cNvPr id="14" name="Content Placeholder 20"/>
          <p:cNvSpPr>
            <a:spLocks noGrp="1"/>
          </p:cNvSpPr>
          <p:nvPr>
            <p:ph sz="quarter" idx="17"/>
          </p:nvPr>
        </p:nvSpPr>
        <p:spPr>
          <a:xfrm>
            <a:off x="389205" y="1266825"/>
            <a:ext cx="5424113"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19"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5938469" y="1325564"/>
            <a:ext cx="1598078"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smtClean="0"/>
              <a:t>Text</a:t>
            </a:r>
            <a:endParaRPr lang="en-US" dirty="0"/>
          </a:p>
        </p:txBody>
      </p:sp>
      <p:grpSp>
        <p:nvGrpSpPr>
          <p:cNvPr id="16" name="Group 15"/>
          <p:cNvGrpSpPr/>
          <p:nvPr userDrawn="1"/>
        </p:nvGrpSpPr>
        <p:grpSpPr bwMode="gray">
          <a:xfrm>
            <a:off x="6909219" y="6325019"/>
            <a:ext cx="619981" cy="333534"/>
            <a:chOff x="7527713" y="5505450"/>
            <a:chExt cx="1163308" cy="542169"/>
          </a:xfrm>
        </p:grpSpPr>
        <p:sp>
          <p:nvSpPr>
            <p:cNvPr id="1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292498368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pic>
        <p:nvPicPr>
          <p:cNvPr id="17" name="Image 16" descr="footer-Beet.jpg"/>
          <p:cNvPicPr>
            <a:picLocks noChangeAspect="1"/>
          </p:cNvPicPr>
          <p:nvPr userDrawn="1"/>
        </p:nvPicPr>
        <p:blipFill>
          <a:blip r:embed="rId2" cstate="print"/>
          <a:stretch>
            <a:fillRect/>
          </a:stretch>
        </p:blipFill>
        <p:spPr>
          <a:xfrm>
            <a:off x="0" y="5529264"/>
            <a:ext cx="7921625" cy="1328737"/>
          </a:xfrm>
          <a:prstGeom prst="rect">
            <a:avLst/>
          </a:prstGeom>
        </p:spPr>
      </p:pic>
      <p:sp>
        <p:nvSpPr>
          <p:cNvPr id="16"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sp>
        <p:nvSpPr>
          <p:cNvPr id="11"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389206" y="2322787"/>
            <a:ext cx="3427203"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107581" y="2322787"/>
            <a:ext cx="3427203"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387829" y="1266825"/>
            <a:ext cx="7148716"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grpSp>
        <p:nvGrpSpPr>
          <p:cNvPr id="19" name="Group 18"/>
          <p:cNvGrpSpPr/>
          <p:nvPr userDrawn="1"/>
        </p:nvGrpSpPr>
        <p:grpSpPr bwMode="gray">
          <a:xfrm>
            <a:off x="6909219" y="6325019"/>
            <a:ext cx="619981" cy="333534"/>
            <a:chOff x="7527713" y="5505450"/>
            <a:chExt cx="1163308" cy="542169"/>
          </a:xfrm>
        </p:grpSpPr>
        <p:sp>
          <p:nvSpPr>
            <p:cNvPr id="20"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1"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2"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19320401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0" y="5529264"/>
            <a:ext cx="7921625" cy="1328737"/>
          </a:xfrm>
          <a:prstGeom prst="rect">
            <a:avLst/>
          </a:prstGeom>
        </p:spPr>
      </p:pic>
      <p:sp>
        <p:nvSpPr>
          <p:cNvPr id="19" name="Content Placeholder 2"/>
          <p:cNvSpPr>
            <a:spLocks noGrp="1"/>
          </p:cNvSpPr>
          <p:nvPr>
            <p:ph idx="1" hasCustomPrompt="1"/>
          </p:nvPr>
        </p:nvSpPr>
        <p:spPr>
          <a:xfrm>
            <a:off x="387830" y="1266825"/>
            <a:ext cx="7137714"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387830" y="1744718"/>
            <a:ext cx="7148716"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387830" y="185739"/>
            <a:ext cx="7137714"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grpSp>
        <p:nvGrpSpPr>
          <p:cNvPr id="14" name="Group 13"/>
          <p:cNvGrpSpPr/>
          <p:nvPr userDrawn="1"/>
        </p:nvGrpSpPr>
        <p:grpSpPr bwMode="gray">
          <a:xfrm>
            <a:off x="6909219" y="6325019"/>
            <a:ext cx="619981" cy="333534"/>
            <a:chOff x="7527713" y="5505450"/>
            <a:chExt cx="1163308" cy="542169"/>
          </a:xfrm>
        </p:grpSpPr>
        <p:sp>
          <p:nvSpPr>
            <p:cNvPr id="16"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7"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27433731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ation page">
    <p:spTree>
      <p:nvGrpSpPr>
        <p:cNvPr id="1" name=""/>
        <p:cNvGrpSpPr/>
        <p:nvPr/>
      </p:nvGrpSpPr>
      <p:grpSpPr>
        <a:xfrm>
          <a:off x="0" y="0"/>
          <a:ext cx="0" cy="0"/>
          <a:chOff x="0" y="0"/>
          <a:chExt cx="0" cy="0"/>
        </a:xfrm>
      </p:grpSpPr>
      <p:pic>
        <p:nvPicPr>
          <p:cNvPr id="38" name="Picture 40" descr="&lt;IGNORE&gt;&#10;"/>
          <p:cNvPicPr>
            <a:picLocks noChangeAspect="1"/>
          </p:cNvPicPr>
          <p:nvPr userDrawn="1"/>
        </p:nvPicPr>
        <p:blipFill>
          <a:blip r:embed="rId2" cstate="print"/>
          <a:stretch>
            <a:fillRect/>
          </a:stretch>
        </p:blipFill>
        <p:spPr>
          <a:xfrm>
            <a:off x="0" y="0"/>
            <a:ext cx="7921625" cy="6858000"/>
          </a:xfrm>
          <a:prstGeom prst="rect">
            <a:avLst/>
          </a:prstGeom>
        </p:spPr>
      </p:pic>
      <p:grpSp>
        <p:nvGrpSpPr>
          <p:cNvPr id="6" name="Group 5"/>
          <p:cNvGrpSpPr/>
          <p:nvPr userDrawn="1"/>
        </p:nvGrpSpPr>
        <p:grpSpPr bwMode="gray">
          <a:xfrm>
            <a:off x="5978519" y="5829387"/>
            <a:ext cx="1641162" cy="855073"/>
            <a:chOff x="1028700" y="1828800"/>
            <a:chExt cx="7083426" cy="3197226"/>
          </a:xfrm>
        </p:grpSpPr>
        <p:sp>
          <p:nvSpPr>
            <p:cNvPr id="7"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8"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9"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0"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1"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2"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3"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7"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1"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2"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3"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4"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5"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6"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7"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8"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9"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0"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1"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2"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3"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4"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5"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6"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
        <p:nvSpPr>
          <p:cNvPr id="2" name="Title 1"/>
          <p:cNvSpPr>
            <a:spLocks noGrp="1"/>
          </p:cNvSpPr>
          <p:nvPr>
            <p:ph type="ctrTitle"/>
          </p:nvPr>
        </p:nvSpPr>
        <p:spPr>
          <a:xfrm>
            <a:off x="387830" y="1266826"/>
            <a:ext cx="54254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3651736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page for sales presentations">
    <p:spTree>
      <p:nvGrpSpPr>
        <p:cNvPr id="1" name=""/>
        <p:cNvGrpSpPr/>
        <p:nvPr/>
      </p:nvGrpSpPr>
      <p:grpSpPr>
        <a:xfrm>
          <a:off x="0" y="0"/>
          <a:ext cx="0" cy="0"/>
          <a:chOff x="0" y="0"/>
          <a:chExt cx="0" cy="0"/>
        </a:xfrm>
      </p:grpSpPr>
      <p:pic>
        <p:nvPicPr>
          <p:cNvPr id="37" name="Picture 40" descr="&lt;IGNORE&gt;&#10;"/>
          <p:cNvPicPr>
            <a:picLocks noChangeAspect="1"/>
          </p:cNvPicPr>
          <p:nvPr userDrawn="1"/>
        </p:nvPicPr>
        <p:blipFill>
          <a:blip r:embed="rId2" cstate="print"/>
          <a:stretch>
            <a:fillRect/>
          </a:stretch>
        </p:blipFill>
        <p:spPr>
          <a:xfrm>
            <a:off x="0" y="0"/>
            <a:ext cx="7921625" cy="6858000"/>
          </a:xfrm>
          <a:prstGeom prst="rect">
            <a:avLst/>
          </a:prstGeom>
        </p:spPr>
      </p:pic>
      <p:grpSp>
        <p:nvGrpSpPr>
          <p:cNvPr id="7" name="Group 6"/>
          <p:cNvGrpSpPr/>
          <p:nvPr userDrawn="1"/>
        </p:nvGrpSpPr>
        <p:grpSpPr bwMode="gray">
          <a:xfrm>
            <a:off x="5978519" y="5829387"/>
            <a:ext cx="1641162" cy="855073"/>
            <a:chOff x="1028700" y="1828800"/>
            <a:chExt cx="7083426" cy="3197226"/>
          </a:xfrm>
        </p:grpSpPr>
        <p:sp>
          <p:nvSpPr>
            <p:cNvPr id="9"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0"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1"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2"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3"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4"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5"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6"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7"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8"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9"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0"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1"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2"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3"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4"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5"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6"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7"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8"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29"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0"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1"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2"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3"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4"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35"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
        <p:nvSpPr>
          <p:cNvPr id="2" name="Title 1"/>
          <p:cNvSpPr>
            <a:spLocks noGrp="1"/>
          </p:cNvSpPr>
          <p:nvPr>
            <p:ph type="ctrTitle" hasCustomPrompt="1"/>
          </p:nvPr>
        </p:nvSpPr>
        <p:spPr>
          <a:xfrm>
            <a:off x="396850" y="1228994"/>
            <a:ext cx="5416468"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387830" y="2063328"/>
            <a:ext cx="54254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736608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Image 8" descr="footer-Beet.jpg"/>
          <p:cNvPicPr>
            <a:picLocks noChangeAspect="1"/>
          </p:cNvPicPr>
          <p:nvPr userDrawn="1"/>
        </p:nvPicPr>
        <p:blipFill>
          <a:blip r:embed="rId2" cstate="print"/>
          <a:stretch>
            <a:fillRect/>
          </a:stretch>
        </p:blipFill>
        <p:spPr>
          <a:xfrm>
            <a:off x="0" y="5529264"/>
            <a:ext cx="7921625" cy="1328737"/>
          </a:xfrm>
          <a:prstGeom prst="rect">
            <a:avLst/>
          </a:prstGeom>
        </p:spPr>
      </p:pic>
      <p:sp>
        <p:nvSpPr>
          <p:cNvPr id="6" name="Slide Number Placeholder 5"/>
          <p:cNvSpPr>
            <a:spLocks noGrp="1"/>
          </p:cNvSpPr>
          <p:nvPr>
            <p:ph type="sldNum" sz="quarter" idx="12"/>
          </p:nvPr>
        </p:nvSpPr>
        <p:spPr>
          <a:xfrm>
            <a:off x="3623617" y="6516090"/>
            <a:ext cx="674392"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a:pPr/>
              <a:t>‹#›</a:t>
            </a:fld>
            <a:endParaRPr lang="en-US" dirty="0"/>
          </a:p>
        </p:txBody>
      </p:sp>
      <p:grpSp>
        <p:nvGrpSpPr>
          <p:cNvPr id="11" name="Group 10"/>
          <p:cNvGrpSpPr/>
          <p:nvPr userDrawn="1"/>
        </p:nvGrpSpPr>
        <p:grpSpPr bwMode="gray">
          <a:xfrm>
            <a:off x="6909219" y="6325019"/>
            <a:ext cx="619981" cy="333534"/>
            <a:chOff x="7527713" y="5505450"/>
            <a:chExt cx="1163308" cy="542169"/>
          </a:xfrm>
        </p:grpSpPr>
        <p:sp>
          <p:nvSpPr>
            <p:cNvPr id="12"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3"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sp>
          <p:nvSpPr>
            <p:cNvPr id="14"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63534"/>
                </a:solidFill>
              </a:endParaRPr>
            </a:p>
          </p:txBody>
        </p:sp>
      </p:grpSp>
    </p:spTree>
    <p:extLst>
      <p:ext uri="{BB962C8B-B14F-4D97-AF65-F5344CB8AC3E}">
        <p14:creationId xmlns:p14="http://schemas.microsoft.com/office/powerpoint/2010/main" val="67683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38BDD-758C-4284-8470-DF43E2053DDB}" type="datetimeFigureOut">
              <a:rPr lang="en-GB" smtClean="0"/>
              <a:t>08/10/2019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5888EBE-2BE9-4334-A2E8-2014C9D35F0A}" type="slidenum">
              <a:rPr lang="en-GB" smtClean="0"/>
              <a:t>‹#›</a:t>
            </a:fld>
            <a:endParaRPr lang="en-GB" dirty="0"/>
          </a:p>
        </p:txBody>
      </p:sp>
    </p:spTree>
    <p:extLst>
      <p:ext uri="{BB962C8B-B14F-4D97-AF65-F5344CB8AC3E}">
        <p14:creationId xmlns:p14="http://schemas.microsoft.com/office/powerpoint/2010/main" val="937412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6083" y="273050"/>
            <a:ext cx="2606160"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097136" y="273061"/>
            <a:ext cx="442840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96083" y="1435103"/>
            <a:ext cx="260616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38BDD-758C-4284-8470-DF43E2053DDB}" type="datetimeFigureOut">
              <a:rPr lang="en-GB" smtClean="0"/>
              <a:t>08/10/2019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888EBE-2BE9-4334-A2E8-2014C9D35F0A}" type="slidenum">
              <a:rPr lang="en-GB" smtClean="0"/>
              <a:t>‹#›</a:t>
            </a:fld>
            <a:endParaRPr lang="en-GB" dirty="0"/>
          </a:p>
        </p:txBody>
      </p:sp>
    </p:spTree>
    <p:extLst>
      <p:ext uri="{BB962C8B-B14F-4D97-AF65-F5344CB8AC3E}">
        <p14:creationId xmlns:p14="http://schemas.microsoft.com/office/powerpoint/2010/main" val="3727577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2697" y="4800600"/>
            <a:ext cx="4752975"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552697" y="612775"/>
            <a:ext cx="47529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552697" y="5367338"/>
            <a:ext cx="47529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38BDD-758C-4284-8470-DF43E2053DDB}" type="datetimeFigureOut">
              <a:rPr lang="en-GB" smtClean="0"/>
              <a:t>08/10/2019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888EBE-2BE9-4334-A2E8-2014C9D35F0A}" type="slidenum">
              <a:rPr lang="en-GB" smtClean="0"/>
              <a:t>‹#›</a:t>
            </a:fld>
            <a:endParaRPr lang="en-GB" dirty="0"/>
          </a:p>
        </p:txBody>
      </p:sp>
    </p:spTree>
    <p:extLst>
      <p:ext uri="{BB962C8B-B14F-4D97-AF65-F5344CB8AC3E}">
        <p14:creationId xmlns:p14="http://schemas.microsoft.com/office/powerpoint/2010/main" val="2836594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4.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86" y="274638"/>
            <a:ext cx="7129463"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96086" y="1600206"/>
            <a:ext cx="712946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96081" y="6356361"/>
            <a:ext cx="184837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38BDD-758C-4284-8470-DF43E2053DDB}" type="datetimeFigureOut">
              <a:rPr lang="en-GB" smtClean="0"/>
              <a:t>08/10/2019</a:t>
            </a:fld>
            <a:endParaRPr lang="en-GB" dirty="0"/>
          </a:p>
        </p:txBody>
      </p:sp>
      <p:sp>
        <p:nvSpPr>
          <p:cNvPr id="5" name="Footer Placeholder 4"/>
          <p:cNvSpPr>
            <a:spLocks noGrp="1"/>
          </p:cNvSpPr>
          <p:nvPr>
            <p:ph type="ftr" sz="quarter" idx="3"/>
          </p:nvPr>
        </p:nvSpPr>
        <p:spPr>
          <a:xfrm>
            <a:off x="2706558" y="6356361"/>
            <a:ext cx="25085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5677166" y="6356361"/>
            <a:ext cx="18483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88EBE-2BE9-4334-A2E8-2014C9D35F0A}" type="slidenum">
              <a:rPr lang="en-GB" smtClean="0"/>
              <a:t>‹#›</a:t>
            </a:fld>
            <a:endParaRPr lang="en-GB" dirty="0"/>
          </a:p>
        </p:txBody>
      </p:sp>
    </p:spTree>
    <p:extLst>
      <p:ext uri="{BB962C8B-B14F-4D97-AF65-F5344CB8AC3E}">
        <p14:creationId xmlns:p14="http://schemas.microsoft.com/office/powerpoint/2010/main" val="2674860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830" y="178088"/>
            <a:ext cx="7137714"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835239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717" r:id="rId19"/>
  </p:sldLayoutIdLst>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hf sldNum="0" hdr="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830" y="178084"/>
            <a:ext cx="7137714"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9445386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830" y="178078"/>
            <a:ext cx="7137714"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2705329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slide" Target="slide3.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slide" Target="slide3.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6.xml"/><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slide" Target="slide11.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6.xml"/><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slide" Target="slide12.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slide" Target="slide3.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4.xml"/><Relationship Id="rId3" Type="http://schemas.openxmlformats.org/officeDocument/2006/relationships/slide" Target="slide35.xml"/><Relationship Id="rId7" Type="http://schemas.openxmlformats.org/officeDocument/2006/relationships/slide" Target="slide17.xml"/><Relationship Id="rId12" Type="http://schemas.openxmlformats.org/officeDocument/2006/relationships/slide" Target="slide60.xml"/><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slide" Target="slide34.xml"/><Relationship Id="rId11" Type="http://schemas.openxmlformats.org/officeDocument/2006/relationships/slide" Target="slide28.xml"/><Relationship Id="rId5" Type="http://schemas.openxmlformats.org/officeDocument/2006/relationships/slide" Target="slide16.xml"/><Relationship Id="rId10" Type="http://schemas.openxmlformats.org/officeDocument/2006/relationships/slide" Target="slide15.xml"/><Relationship Id="rId4" Type="http://schemas.openxmlformats.org/officeDocument/2006/relationships/slide" Target="slide36.xml"/><Relationship Id="rId9" Type="http://schemas.openxmlformats.org/officeDocument/2006/relationships/slide" Target="slide32.xml"/><Relationship Id="rId1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slide" Target="slide4.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16.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21.xml"/><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16.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16.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1.PNG"/><Relationship Id="rId7" Type="http://schemas.openxmlformats.org/officeDocument/2006/relationships/slide" Target="slide28.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slide" Target="slide27.xml"/><Relationship Id="rId4" Type="http://schemas.openxmlformats.org/officeDocument/2006/relationships/slide" Target="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slide" Target="slide27.xml"/><Relationship Id="rId4" Type="http://schemas.openxmlformats.org/officeDocument/2006/relationships/slide" Target="slide16.xml"/></Relationships>
</file>

<file path=ppt/slides/_rels/slide25.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26.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3.xml"/><Relationship Id="rId4" Type="http://schemas.openxmlformats.org/officeDocument/2006/relationships/slide" Target="slide16.xml"/></Relationships>
</file>

<file path=ppt/slides/_rels/slide2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6.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29.xml"/><Relationship Id="rId4" Type="http://schemas.openxmlformats.org/officeDocument/2006/relationships/slide" Target="slide1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16.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28.xm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slide" Target="slide20.xml"/><Relationship Id="rId5" Type="http://schemas.openxmlformats.org/officeDocument/2006/relationships/slide" Target="slide17.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slide" Target="slide36.xml"/><Relationship Id="rId4" Type="http://schemas.openxmlformats.org/officeDocument/2006/relationships/slide" Target="slide1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16.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16.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4.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6.xm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3.xml"/><Relationship Id="rId3" Type="http://schemas.openxmlformats.org/officeDocument/2006/relationships/slide" Target="slide50.xml"/><Relationship Id="rId7" Type="http://schemas.openxmlformats.org/officeDocument/2006/relationships/image" Target="../media/image37.PNG"/><Relationship Id="rId12"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image" Target="../media/image38.PNG"/><Relationship Id="rId5" Type="http://schemas.openxmlformats.org/officeDocument/2006/relationships/slide" Target="slide37.xml"/><Relationship Id="rId10" Type="http://schemas.openxmlformats.org/officeDocument/2006/relationships/image" Target="../media/image15.png"/><Relationship Id="rId4" Type="http://schemas.openxmlformats.org/officeDocument/2006/relationships/slide" Target="slide38.xml"/><Relationship Id="rId9" Type="http://schemas.openxmlformats.org/officeDocument/2006/relationships/slide" Target="slide4.xml"/></Relationships>
</file>

<file path=ppt/slides/_rels/slide37.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50.xml"/><Relationship Id="rId7" Type="http://schemas.openxmlformats.org/officeDocument/2006/relationships/slide" Target="slide36.xml"/><Relationship Id="rId12" Type="http://schemas.openxmlformats.org/officeDocument/2006/relationships/slide" Target="slide3.xm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39.PNG"/><Relationship Id="rId5" Type="http://schemas.openxmlformats.org/officeDocument/2006/relationships/slide" Target="slide39.xml"/><Relationship Id="rId10" Type="http://schemas.openxmlformats.org/officeDocument/2006/relationships/image" Target="../media/image38.PNG"/><Relationship Id="rId4" Type="http://schemas.openxmlformats.org/officeDocument/2006/relationships/slide" Target="slide16.xml"/><Relationship Id="rId9" Type="http://schemas.openxmlformats.org/officeDocument/2006/relationships/image" Target="../media/image37.PNG"/></Relationships>
</file>

<file path=ppt/slides/_rels/slide3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50.xml"/><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1.PNG"/><Relationship Id="rId4" Type="http://schemas.openxmlformats.org/officeDocument/2006/relationships/slide" Target="slide16.xml"/></Relationships>
</file>

<file path=ppt/slides/_rels/slide39.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3.xml"/><Relationship Id="rId3" Type="http://schemas.openxmlformats.org/officeDocument/2006/relationships/slide" Target="slide50.xml"/><Relationship Id="rId7" Type="http://schemas.openxmlformats.org/officeDocument/2006/relationships/slide" Target="slide40.xml"/><Relationship Id="rId12"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slide" Target="slide48.xml"/><Relationship Id="rId11" Type="http://schemas.openxmlformats.org/officeDocument/2006/relationships/image" Target="../media/image45.PNG"/><Relationship Id="rId5" Type="http://schemas.openxmlformats.org/officeDocument/2006/relationships/slide" Target="slide46.xml"/><Relationship Id="rId10"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slide" Target="slide16.xml"/></Relationships>
</file>

<file path=ppt/slides/_rels/slide4.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17.xml"/><Relationship Id="rId7" Type="http://schemas.openxmlformats.org/officeDocument/2006/relationships/slide" Target="slide51.xml"/><Relationship Id="rId2" Type="http://schemas.openxmlformats.org/officeDocument/2006/relationships/slide" Target="slide16.xml"/><Relationship Id="rId1" Type="http://schemas.openxmlformats.org/officeDocument/2006/relationships/slideLayout" Target="../slideLayouts/slideLayout13.xml"/><Relationship Id="rId6" Type="http://schemas.openxmlformats.org/officeDocument/2006/relationships/slide" Target="slide36.xml"/><Relationship Id="rId5" Type="http://schemas.openxmlformats.org/officeDocument/2006/relationships/slide" Target="slide28.xml"/><Relationship Id="rId10" Type="http://schemas.openxmlformats.org/officeDocument/2006/relationships/slide" Target="slide3.xml"/><Relationship Id="rId4" Type="http://schemas.openxmlformats.org/officeDocument/2006/relationships/slide" Target="slide20.xml"/><Relationship Id="rId9" Type="http://schemas.openxmlformats.org/officeDocument/2006/relationships/slide" Target="slide5.xml"/></Relationships>
</file>

<file path=ppt/slides/_rels/slide40.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50.xml"/><Relationship Id="rId7" Type="http://schemas.openxmlformats.org/officeDocument/2006/relationships/slide" Target="slide16.xml"/><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slide" Target="slide39.xml"/><Relationship Id="rId11" Type="http://schemas.openxmlformats.org/officeDocument/2006/relationships/slide" Target="slide3.xml"/><Relationship Id="rId5" Type="http://schemas.openxmlformats.org/officeDocument/2006/relationships/image" Target="../media/image48.PNG"/><Relationship Id="rId10" Type="http://schemas.openxmlformats.org/officeDocument/2006/relationships/image" Target="../media/image46.PNG"/><Relationship Id="rId4" Type="http://schemas.openxmlformats.org/officeDocument/2006/relationships/image" Target="../media/image47.PNG"/><Relationship Id="rId9" Type="http://schemas.openxmlformats.org/officeDocument/2006/relationships/image" Target="../media/image44.PNG"/></Relationships>
</file>

<file path=ppt/slides/_rels/slide41.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50.xml"/><Relationship Id="rId7" Type="http://schemas.openxmlformats.org/officeDocument/2006/relationships/slide" Target="slide40.xml"/><Relationship Id="rId12" Type="http://schemas.openxmlformats.org/officeDocument/2006/relationships/slide" Target="slide3.xml"/><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slide" Target="slide48.xml"/><Relationship Id="rId11" Type="http://schemas.openxmlformats.org/officeDocument/2006/relationships/image" Target="../media/image45.PNG"/><Relationship Id="rId5" Type="http://schemas.openxmlformats.org/officeDocument/2006/relationships/slide" Target="slide46.xml"/><Relationship Id="rId10"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slide" Target="slide16.xml"/></Relationships>
</file>

<file path=ppt/slides/_rels/slide4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 Target="slide50.xml"/><Relationship Id="rId7" Type="http://schemas.openxmlformats.org/officeDocument/2006/relationships/slide" Target="slide16.xml"/><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slide" Target="slide43.xml"/><Relationship Id="rId11" Type="http://schemas.openxmlformats.org/officeDocument/2006/relationships/slide" Target="slide3.xml"/><Relationship Id="rId5" Type="http://schemas.openxmlformats.org/officeDocument/2006/relationships/slide" Target="slide39.xml"/><Relationship Id="rId10" Type="http://schemas.openxmlformats.org/officeDocument/2006/relationships/image" Target="../media/image46.PNG"/><Relationship Id="rId4" Type="http://schemas.openxmlformats.org/officeDocument/2006/relationships/image" Target="../media/image49.PNG"/><Relationship Id="rId9" Type="http://schemas.openxmlformats.org/officeDocument/2006/relationships/image" Target="../media/image50.PNG"/></Relationships>
</file>

<file path=ppt/slides/_rels/slide4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 Target="slide50.xml"/><Relationship Id="rId7" Type="http://schemas.openxmlformats.org/officeDocument/2006/relationships/slide" Target="slide16.xml"/><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slide" Target="slide44.xml"/><Relationship Id="rId11" Type="http://schemas.openxmlformats.org/officeDocument/2006/relationships/slide" Target="slide3.xml"/><Relationship Id="rId5" Type="http://schemas.openxmlformats.org/officeDocument/2006/relationships/slide" Target="slide39.xml"/><Relationship Id="rId10" Type="http://schemas.openxmlformats.org/officeDocument/2006/relationships/image" Target="../media/image46.PNG"/><Relationship Id="rId4" Type="http://schemas.openxmlformats.org/officeDocument/2006/relationships/image" Target="../media/image51.PNG"/><Relationship Id="rId9" Type="http://schemas.openxmlformats.org/officeDocument/2006/relationships/image" Target="../media/image50.PNG"/></Relationships>
</file>

<file path=ppt/slides/_rels/slide4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 Target="slide50.xml"/><Relationship Id="rId7"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slide" Target="slide45.xml"/><Relationship Id="rId11" Type="http://schemas.openxmlformats.org/officeDocument/2006/relationships/slide" Target="slide3.xml"/><Relationship Id="rId5" Type="http://schemas.openxmlformats.org/officeDocument/2006/relationships/slide" Target="slide16.xml"/><Relationship Id="rId10" Type="http://schemas.openxmlformats.org/officeDocument/2006/relationships/image" Target="../media/image46.PNG"/><Relationship Id="rId4" Type="http://schemas.openxmlformats.org/officeDocument/2006/relationships/image" Target="../media/image52.PNG"/><Relationship Id="rId9" Type="http://schemas.openxmlformats.org/officeDocument/2006/relationships/slide" Target="slide39.xml"/></Relationships>
</file>

<file path=ppt/slides/_rels/slide45.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3.xml"/><Relationship Id="rId3" Type="http://schemas.openxmlformats.org/officeDocument/2006/relationships/slide" Target="slide50.xml"/><Relationship Id="rId7" Type="http://schemas.openxmlformats.org/officeDocument/2006/relationships/slide" Target="slide40.xml"/><Relationship Id="rId12"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slide" Target="slide48.xml"/><Relationship Id="rId11" Type="http://schemas.openxmlformats.org/officeDocument/2006/relationships/image" Target="../media/image45.PNG"/><Relationship Id="rId5" Type="http://schemas.openxmlformats.org/officeDocument/2006/relationships/slide" Target="slide46.xml"/><Relationship Id="rId10"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slide" Target="slide16.xml"/></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 Target="slide50.xml"/><Relationship Id="rId7"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slide" Target="slide47.xml"/><Relationship Id="rId11" Type="http://schemas.openxmlformats.org/officeDocument/2006/relationships/slide" Target="slide3.xml"/><Relationship Id="rId5" Type="http://schemas.openxmlformats.org/officeDocument/2006/relationships/slide" Target="slide16.xml"/><Relationship Id="rId10" Type="http://schemas.openxmlformats.org/officeDocument/2006/relationships/image" Target="../media/image46.PNG"/><Relationship Id="rId4" Type="http://schemas.openxmlformats.org/officeDocument/2006/relationships/slide" Target="slide39.xml"/><Relationship Id="rId9" Type="http://schemas.openxmlformats.org/officeDocument/2006/relationships/image" Target="../media/image54.PNG"/></Relationships>
</file>

<file path=ppt/slides/_rels/slide47.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3.xml"/><Relationship Id="rId3" Type="http://schemas.openxmlformats.org/officeDocument/2006/relationships/slide" Target="slide50.xml"/><Relationship Id="rId7" Type="http://schemas.openxmlformats.org/officeDocument/2006/relationships/slide" Target="slide40.xml"/><Relationship Id="rId12"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slide" Target="slide48.xml"/><Relationship Id="rId11" Type="http://schemas.openxmlformats.org/officeDocument/2006/relationships/image" Target="../media/image45.PNG"/><Relationship Id="rId5" Type="http://schemas.openxmlformats.org/officeDocument/2006/relationships/slide" Target="slide46.xml"/><Relationship Id="rId10"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slide" Target="slide16.xml"/></Relationships>
</file>

<file path=ppt/slides/_rels/slide4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 Target="slide50.xml"/><Relationship Id="rId7" Type="http://schemas.openxmlformats.org/officeDocument/2006/relationships/slide" Target="slide51.xml"/><Relationship Id="rId12" Type="http://schemas.openxmlformats.org/officeDocument/2006/relationships/slide" Target="slide3.xml"/><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image" Target="../media/image46.PNG"/><Relationship Id="rId5" Type="http://schemas.openxmlformats.org/officeDocument/2006/relationships/slide" Target="slide49.xml"/><Relationship Id="rId10" Type="http://schemas.openxmlformats.org/officeDocument/2006/relationships/image" Target="../media/image57.PNG"/><Relationship Id="rId4" Type="http://schemas.openxmlformats.org/officeDocument/2006/relationships/image" Target="../media/image55.PNG"/><Relationship Id="rId9" Type="http://schemas.openxmlformats.org/officeDocument/2006/relationships/image" Target="../media/image56.PNG"/></Relationships>
</file>

<file path=ppt/slides/_rels/slide4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50.xml"/><Relationship Id="rId7"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slide" Target="slide16.xml"/><Relationship Id="rId10" Type="http://schemas.openxmlformats.org/officeDocument/2006/relationships/slide" Target="slide3.xml"/><Relationship Id="rId4" Type="http://schemas.openxmlformats.org/officeDocument/2006/relationships/slide" Target="slide38.xml"/><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slide" Target="slide36.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50.xml"/><Relationship Id="rId10" Type="http://schemas.openxmlformats.org/officeDocument/2006/relationships/slide" Target="slide3.xml"/><Relationship Id="rId4" Type="http://schemas.openxmlformats.org/officeDocument/2006/relationships/image" Target="../media/image59.PNG"/><Relationship Id="rId9" Type="http://schemas.openxmlformats.org/officeDocument/2006/relationships/image" Target="../media/image39.PNG"/></Relationships>
</file>

<file path=ppt/slides/_rels/slide5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0.PNG"/><Relationship Id="rId7" Type="http://schemas.openxmlformats.org/officeDocument/2006/relationships/slide" Target="slide4.xml"/><Relationship Id="rId12" Type="http://schemas.openxmlformats.org/officeDocument/2006/relationships/slide" Target="slide3.xm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slide" Target="slide52.xml"/><Relationship Id="rId11" Type="http://schemas.openxmlformats.org/officeDocument/2006/relationships/image" Target="../media/image39.PNG"/><Relationship Id="rId5" Type="http://schemas.openxmlformats.org/officeDocument/2006/relationships/slide" Target="slide16.xml"/><Relationship Id="rId10" Type="http://schemas.openxmlformats.org/officeDocument/2006/relationships/image" Target="../media/image38.PNG"/><Relationship Id="rId4" Type="http://schemas.openxmlformats.org/officeDocument/2006/relationships/slide" Target="slide50.xml"/><Relationship Id="rId9" Type="http://schemas.openxmlformats.org/officeDocument/2006/relationships/image" Target="../media/image37.PNG"/></Relationships>
</file>

<file path=ppt/slides/_rels/slide52.xml.rels><?xml version="1.0" encoding="UTF-8" standalone="yes"?>
<Relationships xmlns="http://schemas.openxmlformats.org/package/2006/relationships"><Relationship Id="rId8" Type="http://schemas.openxmlformats.org/officeDocument/2006/relationships/slide" Target="slide58.xml"/><Relationship Id="rId13" Type="http://schemas.openxmlformats.org/officeDocument/2006/relationships/image" Target="../media/image39.PNG"/><Relationship Id="rId3" Type="http://schemas.openxmlformats.org/officeDocument/2006/relationships/image" Target="../media/image60.PNG"/><Relationship Id="rId7" Type="http://schemas.openxmlformats.org/officeDocument/2006/relationships/slide" Target="slide56.xml"/><Relationship Id="rId12"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slide" Target="slide54.xml"/><Relationship Id="rId11" Type="http://schemas.openxmlformats.org/officeDocument/2006/relationships/image" Target="../media/image37.PNG"/><Relationship Id="rId5" Type="http://schemas.openxmlformats.org/officeDocument/2006/relationships/slide" Target="slide53.xml"/><Relationship Id="rId10" Type="http://schemas.openxmlformats.org/officeDocument/2006/relationships/slide" Target="slide16.xml"/><Relationship Id="rId4" Type="http://schemas.openxmlformats.org/officeDocument/2006/relationships/slide" Target="slide50.xml"/><Relationship Id="rId9" Type="http://schemas.openxmlformats.org/officeDocument/2006/relationships/slide" Target="slide55.xml"/><Relationship Id="rId14" Type="http://schemas.openxmlformats.org/officeDocument/2006/relationships/slide" Target="slide3.xml"/></Relationships>
</file>

<file path=ppt/slides/_rels/slide5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xml"/><Relationship Id="rId3" Type="http://schemas.openxmlformats.org/officeDocument/2006/relationships/slide" Target="slide50.xml"/><Relationship Id="rId7" Type="http://schemas.openxmlformats.org/officeDocument/2006/relationships/slide" Target="slide58.xml"/><Relationship Id="rId12"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slide" Target="slide56.xml"/><Relationship Id="rId11" Type="http://schemas.openxmlformats.org/officeDocument/2006/relationships/image" Target="../media/image61.PNG"/><Relationship Id="rId5" Type="http://schemas.openxmlformats.org/officeDocument/2006/relationships/slide" Target="slide55.xml"/><Relationship Id="rId10" Type="http://schemas.openxmlformats.org/officeDocument/2006/relationships/image" Target="../media/image44.PNG"/><Relationship Id="rId4" Type="http://schemas.openxmlformats.org/officeDocument/2006/relationships/slide" Target="slide54.xml"/><Relationship Id="rId9" Type="http://schemas.openxmlformats.org/officeDocument/2006/relationships/slide" Target="slide51.xml"/></Relationships>
</file>

<file path=ppt/slides/_rels/slide5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62.PNG"/><Relationship Id="rId7" Type="http://schemas.openxmlformats.org/officeDocument/2006/relationships/slide" Target="slide58.xml"/><Relationship Id="rId12" Type="http://schemas.openxmlformats.org/officeDocument/2006/relationships/slide" Target="slide3.xml"/><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slide" Target="slide56.xml"/><Relationship Id="rId11" Type="http://schemas.openxmlformats.org/officeDocument/2006/relationships/image" Target="../media/image46.PNG"/><Relationship Id="rId5" Type="http://schemas.openxmlformats.org/officeDocument/2006/relationships/slide" Target="slide55.xml"/><Relationship Id="rId10" Type="http://schemas.openxmlformats.org/officeDocument/2006/relationships/image" Target="../media/image61.PNG"/><Relationship Id="rId4" Type="http://schemas.openxmlformats.org/officeDocument/2006/relationships/slide" Target="slide53.xml"/><Relationship Id="rId9" Type="http://schemas.openxmlformats.org/officeDocument/2006/relationships/image" Target="../media/image44.PNG"/></Relationships>
</file>

<file path=ppt/slides/_rels/slide5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50.xml"/><Relationship Id="rId7" Type="http://schemas.openxmlformats.org/officeDocument/2006/relationships/slide" Target="slide59.xml"/><Relationship Id="rId12" Type="http://schemas.openxmlformats.org/officeDocument/2006/relationships/slide" Target="slide3.xm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slide" Target="slide58.xml"/><Relationship Id="rId11" Type="http://schemas.openxmlformats.org/officeDocument/2006/relationships/image" Target="../media/image39.PNG"/><Relationship Id="rId5" Type="http://schemas.openxmlformats.org/officeDocument/2006/relationships/slide" Target="slide56.xml"/><Relationship Id="rId10" Type="http://schemas.openxmlformats.org/officeDocument/2006/relationships/image" Target="../media/image38.PNG"/><Relationship Id="rId4" Type="http://schemas.openxmlformats.org/officeDocument/2006/relationships/image" Target="../media/image60.PNG"/><Relationship Id="rId9" Type="http://schemas.openxmlformats.org/officeDocument/2006/relationships/image" Target="../media/image37.PNG"/></Relationships>
</file>

<file path=ppt/slides/_rels/slide5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50.xml"/><Relationship Id="rId7" Type="http://schemas.openxmlformats.org/officeDocument/2006/relationships/slide" Target="slide55.xml"/><Relationship Id="rId12" Type="http://schemas.openxmlformats.org/officeDocument/2006/relationships/slide" Target="slide3.xm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slide" Target="slide58.xml"/><Relationship Id="rId11" Type="http://schemas.openxmlformats.org/officeDocument/2006/relationships/image" Target="../media/image39.PNG"/><Relationship Id="rId5" Type="http://schemas.openxmlformats.org/officeDocument/2006/relationships/slide" Target="slide57.xml"/><Relationship Id="rId10" Type="http://schemas.openxmlformats.org/officeDocument/2006/relationships/image" Target="../media/image38.PNG"/><Relationship Id="rId4" Type="http://schemas.openxmlformats.org/officeDocument/2006/relationships/image" Target="../media/image60.PNG"/><Relationship Id="rId9" Type="http://schemas.openxmlformats.org/officeDocument/2006/relationships/image" Target="../media/image37.PNG"/></Relationships>
</file>

<file path=ppt/slides/_rels/slide57.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xml"/><Relationship Id="rId3" Type="http://schemas.openxmlformats.org/officeDocument/2006/relationships/slide" Target="slide50.xml"/><Relationship Id="rId7" Type="http://schemas.openxmlformats.org/officeDocument/2006/relationships/slide" Target="slide51.xml"/><Relationship Id="rId12"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38.PNG"/><Relationship Id="rId5" Type="http://schemas.openxmlformats.org/officeDocument/2006/relationships/slide" Target="slide58.xml"/><Relationship Id="rId10" Type="http://schemas.openxmlformats.org/officeDocument/2006/relationships/image" Target="../media/image37.PNG"/><Relationship Id="rId4" Type="http://schemas.openxmlformats.org/officeDocument/2006/relationships/image" Target="../media/image60.PNG"/><Relationship Id="rId9" Type="http://schemas.openxmlformats.org/officeDocument/2006/relationships/slide" Target="slide59.xml"/></Relationships>
</file>

<file path=ppt/slides/_rels/slide58.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slide" Target="slide50.xml"/><Relationship Id="rId7" Type="http://schemas.openxmlformats.org/officeDocument/2006/relationships/slide" Target="slide16.xml"/><Relationship Id="rId12" Type="http://schemas.openxmlformats.org/officeDocument/2006/relationships/slide" Target="slide3.xm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slide" Target="slide55.xml"/><Relationship Id="rId11" Type="http://schemas.openxmlformats.org/officeDocument/2006/relationships/image" Target="../media/image39.PNG"/><Relationship Id="rId5" Type="http://schemas.openxmlformats.org/officeDocument/2006/relationships/slide" Target="slide56.xml"/><Relationship Id="rId10" Type="http://schemas.openxmlformats.org/officeDocument/2006/relationships/image" Target="../media/image38.PNG"/><Relationship Id="rId4" Type="http://schemas.openxmlformats.org/officeDocument/2006/relationships/image" Target="../media/image60.PNG"/><Relationship Id="rId9" Type="http://schemas.openxmlformats.org/officeDocument/2006/relationships/image" Target="../media/image37.PNG"/></Relationships>
</file>

<file path=ppt/slides/_rels/slide5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37.PNG"/><Relationship Id="rId3" Type="http://schemas.openxmlformats.org/officeDocument/2006/relationships/slide" Target="slide50.xml"/><Relationship Id="rId7" Type="http://schemas.openxmlformats.org/officeDocument/2006/relationships/slide" Target="slide16.xml"/><Relationship Id="rId12" Type="http://schemas.openxmlformats.org/officeDocument/2006/relationships/slide" Target="slide4.xml"/><Relationship Id="rId2" Type="http://schemas.openxmlformats.org/officeDocument/2006/relationships/image" Target="../media/image36.PNG"/><Relationship Id="rId16"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58.xml"/><Relationship Id="rId11" Type="http://schemas.openxmlformats.org/officeDocument/2006/relationships/slide" Target="slide60.xml"/><Relationship Id="rId5" Type="http://schemas.openxmlformats.org/officeDocument/2006/relationships/slide" Target="slide56.xml"/><Relationship Id="rId15" Type="http://schemas.openxmlformats.org/officeDocument/2006/relationships/image" Target="../media/image39.PNG"/><Relationship Id="rId10" Type="http://schemas.openxmlformats.org/officeDocument/2006/relationships/slide" Target="slide36.xml"/><Relationship Id="rId4" Type="http://schemas.openxmlformats.org/officeDocument/2006/relationships/image" Target="../media/image60.PNG"/><Relationship Id="rId9" Type="http://schemas.openxmlformats.org/officeDocument/2006/relationships/slide" Target="slide37.xml"/><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hyperlink" Target="https://portal-uk-prdc.cgi.com/ux/jss-sso/msp?item=CECC" TargetMode="External"/><Relationship Id="rId2" Type="http://schemas.openxmlformats.org/officeDocument/2006/relationships/hyperlink" Target="http://itsm-uk.cgi.com/" TargetMode="Externa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image" Target="../media/image12.jpg"/><Relationship Id="rId4" Type="http://schemas.openxmlformats.org/officeDocument/2006/relationships/hyperlink" Target="https://portal-uk-prdc.cgi.com/ux/jss-sso/msp?item=CECL&#160;" TargetMode="External"/></Relationships>
</file>

<file path=ppt/slides/_rels/slide6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hyperlink" Target="mailto:EdinburghITServiceDesk@CGI.com"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mailto:OSServiceCatalogue@cgi.com?subject=City%20of%20Edinburgh%20Council%20Feedback%20-%20Okay" TargetMode="External"/><Relationship Id="rId2" Type="http://schemas.openxmlformats.org/officeDocument/2006/relationships/hyperlink" Target="mailto:OSServiceCatalogue@cgi.com?subject=City%20of%20Edinburgh%20Council%20Feedback%20-%20Good" TargetMode="Externa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hyperlink" Target="mailto:OSServiceCatalogue@cgi.com?subject=City%20of%20Edinburgh%20Council%20Feedback%20-%20Needs%20Improvement"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slide" Target="slide3.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slide" Target="slide3.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slide" Target="slide3.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t;TITLE&gt;"/>
          <p:cNvSpPr>
            <a:spLocks noGrp="1"/>
          </p:cNvSpPr>
          <p:nvPr>
            <p:ph type="ctrTitle"/>
          </p:nvPr>
        </p:nvSpPr>
        <p:spPr/>
        <p:txBody>
          <a:bodyPr>
            <a:normAutofit/>
          </a:bodyPr>
          <a:lstStyle/>
          <a:p>
            <a:r>
              <a:rPr lang="en-GB" dirty="0" smtClean="0"/>
              <a:t>CGI Self-Service Portal </a:t>
            </a:r>
            <a:r>
              <a:rPr lang="en-US" dirty="0"/>
              <a:t>User Guide</a:t>
            </a:r>
          </a:p>
        </p:txBody>
      </p:sp>
      <p:sp>
        <p:nvSpPr>
          <p:cNvPr id="5" name="Right Arrow 4">
            <a:hlinkClick r:id="" action="ppaction://hlinkshowjump?jump=nextslide"/>
          </p:cNvPr>
          <p:cNvSpPr/>
          <p:nvPr/>
        </p:nvSpPr>
        <p:spPr bwMode="gray">
          <a:xfrm>
            <a:off x="3312740" y="5877272"/>
            <a:ext cx="1224136" cy="432048"/>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600" b="1" dirty="0" smtClean="0">
                <a:solidFill>
                  <a:schemeClr val="bg1"/>
                </a:solidFill>
                <a:cs typeface="Arial" pitchFamily="34" charset="0"/>
              </a:rPr>
              <a:t>Next</a:t>
            </a:r>
            <a:endParaRPr lang="en-GB" sz="1600" b="1" dirty="0">
              <a:solidFill>
                <a:schemeClr val="bg1"/>
              </a:solidFill>
              <a:cs typeface="Arial" pitchFamily="34" charset="0"/>
            </a:endParaRPr>
          </a:p>
        </p:txBody>
      </p:sp>
    </p:spTree>
    <p:extLst>
      <p:ext uri="{BB962C8B-B14F-4D97-AF65-F5344CB8AC3E}">
        <p14:creationId xmlns:p14="http://schemas.microsoft.com/office/powerpoint/2010/main" val="230745172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p:cNvPicPr>
          <p:nvPr/>
        </p:nvPicPr>
        <p:blipFill>
          <a:blip r:embed="rId2">
            <a:extLst>
              <a:ext uri="{28A0092B-C50C-407E-A947-70E740481C1C}">
                <a14:useLocalDpi xmlns:a14="http://schemas.microsoft.com/office/drawing/2010/main" val="0"/>
              </a:ext>
            </a:extLst>
          </a:blip>
          <a:stretch>
            <a:fillRect/>
          </a:stretch>
        </p:blipFill>
        <p:spPr>
          <a:xfrm>
            <a:off x="0" y="1"/>
            <a:ext cx="7921625" cy="6858000"/>
          </a:xfrm>
          <a:prstGeom prst="rect">
            <a:avLst/>
          </a:prstGeom>
        </p:spPr>
      </p:pic>
      <p:sp>
        <p:nvSpPr>
          <p:cNvPr id="8" name="TextBox 7"/>
          <p:cNvSpPr txBox="1"/>
          <p:nvPr/>
        </p:nvSpPr>
        <p:spPr bwMode="auto">
          <a:xfrm>
            <a:off x="1836468" y="4077072"/>
            <a:ext cx="4247808" cy="923330"/>
          </a:xfrm>
          <a:prstGeom prst="rect">
            <a:avLst/>
          </a:prstGeom>
          <a:solidFill>
            <a:srgbClr val="EEECE1"/>
          </a:solidFill>
          <a:ln w="9525" algn="ctr">
            <a:solidFill>
              <a:schemeClr val="tx1"/>
            </a:solidFill>
            <a:miter lim="800000"/>
            <a:headEnd/>
            <a:tailEnd/>
          </a:ln>
          <a:effectLst/>
        </p:spPr>
        <p:txBody>
          <a:bodyPr wrap="square" lIns="0" tIns="0" rIns="0" bIns="0" rtlCol="0">
            <a:spAutoFit/>
          </a:bodyPr>
          <a:lstStyle>
            <a:defPPr>
              <a:defRPr lang="en-US"/>
            </a:defPPr>
            <a:lvl1pPr algn="ctr">
              <a:defRPr sz="1200">
                <a:ea typeface="Tw Cen MT"/>
                <a:cs typeface="Times New Roman"/>
              </a:defRPr>
            </a:lvl1pPr>
          </a:lstStyle>
          <a:p>
            <a:r>
              <a:rPr lang="en-GB" b="1" dirty="0" smtClean="0"/>
              <a:t>Change</a:t>
            </a:r>
          </a:p>
          <a:p>
            <a:r>
              <a:rPr lang="en-GB" dirty="0" smtClean="0"/>
              <a:t>Use </a:t>
            </a:r>
            <a:r>
              <a:rPr lang="en-GB" dirty="0"/>
              <a:t>this form to raise </a:t>
            </a:r>
            <a:r>
              <a:rPr lang="en-GB" dirty="0" smtClean="0"/>
              <a:t>a simple </a:t>
            </a:r>
            <a:r>
              <a:rPr lang="en-GB" dirty="0"/>
              <a:t>change request. Change requests will go through the formal change process and will require approval from the ICT team and the Councils Change Advisory Board (CAB).</a:t>
            </a:r>
          </a:p>
        </p:txBody>
      </p:sp>
      <p:sp>
        <p:nvSpPr>
          <p:cNvPr id="9" name="Right Arrow 8">
            <a:hlinkClick r:id="rId3" action="ppaction://hlinksldjump"/>
          </p:cNvPr>
          <p:cNvSpPr/>
          <p:nvPr/>
        </p:nvSpPr>
        <p:spPr bwMode="gray">
          <a:xfrm>
            <a:off x="6589238" y="5517232"/>
            <a:ext cx="1188000" cy="360040"/>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Next</a:t>
            </a:r>
            <a:endParaRPr lang="en-GB" sz="1200" b="1" dirty="0">
              <a:solidFill>
                <a:schemeClr val="bg1"/>
              </a:solidFill>
              <a:cs typeface="Arial" pitchFamily="34" charset="0"/>
            </a:endParaRPr>
          </a:p>
        </p:txBody>
      </p:sp>
      <p:sp>
        <p:nvSpPr>
          <p:cNvPr id="10" name="Left Arrow 9">
            <a:hlinkClick r:id="rId4" action="ppaction://hlinksldjump"/>
          </p:cNvPr>
          <p:cNvSpPr/>
          <p:nvPr/>
        </p:nvSpPr>
        <p:spPr bwMode="gray">
          <a:xfrm>
            <a:off x="5149077" y="5517232"/>
            <a:ext cx="1188132" cy="360040"/>
          </a:xfrm>
          <a:prstGeom prst="leftArrow">
            <a:avLst/>
          </a:prstGeom>
          <a:solidFill>
            <a:schemeClr val="accent1"/>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cs typeface="Arial" pitchFamily="34" charset="0"/>
              </a:rPr>
              <a:t>Back</a:t>
            </a:r>
            <a:endParaRPr lang="en-GB" sz="1200" b="1" dirty="0">
              <a:solidFill>
                <a:schemeClr val="bg1"/>
              </a:solidFill>
              <a:cs typeface="Arial" pitchFamily="34" charset="0"/>
            </a:endParaRPr>
          </a:p>
        </p:txBody>
      </p:sp>
      <p:sp>
        <p:nvSpPr>
          <p:cNvPr id="6" name="TextBox 5">
            <a:hlinkClick r:id="rId5"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109927768"/>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p:cNvPicPr>
          <p:nvPr/>
        </p:nvPicPr>
        <p:blipFill>
          <a:blip r:embed="rId2">
            <a:extLst>
              <a:ext uri="{28A0092B-C50C-407E-A947-70E740481C1C}">
                <a14:useLocalDpi xmlns:a14="http://schemas.microsoft.com/office/drawing/2010/main" val="0"/>
              </a:ext>
            </a:extLst>
          </a:blip>
          <a:stretch>
            <a:fillRect/>
          </a:stretch>
        </p:blipFill>
        <p:spPr>
          <a:xfrm>
            <a:off x="0" y="1"/>
            <a:ext cx="7921625" cy="6858000"/>
          </a:xfrm>
          <a:prstGeom prst="rect">
            <a:avLst/>
          </a:prstGeom>
        </p:spPr>
      </p:pic>
      <p:sp>
        <p:nvSpPr>
          <p:cNvPr id="8" name="TextBox 7"/>
          <p:cNvSpPr txBox="1"/>
          <p:nvPr/>
        </p:nvSpPr>
        <p:spPr bwMode="auto">
          <a:xfrm>
            <a:off x="2543020" y="484120"/>
            <a:ext cx="4247808" cy="923330"/>
          </a:xfrm>
          <a:prstGeom prst="rect">
            <a:avLst/>
          </a:prstGeom>
          <a:solidFill>
            <a:srgbClr val="EEECE1"/>
          </a:solidFill>
          <a:ln w="9525" algn="ctr">
            <a:solidFill>
              <a:schemeClr val="tx1"/>
            </a:solidFill>
            <a:miter lim="800000"/>
            <a:headEnd/>
            <a:tailEnd/>
          </a:ln>
          <a:effectLst/>
        </p:spPr>
        <p:txBody>
          <a:bodyPr wrap="square" lIns="0" tIns="0" rIns="0" bIns="0" rtlCol="0">
            <a:spAutoFit/>
          </a:bodyPr>
          <a:lstStyle>
            <a:defPPr>
              <a:defRPr lang="en-US"/>
            </a:defPPr>
            <a:lvl1pPr algn="ctr">
              <a:defRPr sz="1200">
                <a:ea typeface="Tw Cen MT"/>
                <a:cs typeface="Times New Roman"/>
              </a:defRPr>
            </a:lvl1pPr>
          </a:lstStyle>
          <a:p>
            <a:r>
              <a:rPr lang="en-GB" b="1" dirty="0" smtClean="0"/>
              <a:t>My Activity</a:t>
            </a:r>
          </a:p>
          <a:p>
            <a:r>
              <a:rPr lang="en-GB" dirty="0" smtClean="0"/>
              <a:t>Displays </a:t>
            </a:r>
            <a:r>
              <a:rPr lang="en-GB" dirty="0"/>
              <a:t>a list of all </a:t>
            </a:r>
            <a:r>
              <a:rPr lang="en-GB" dirty="0" smtClean="0"/>
              <a:t>your requests</a:t>
            </a:r>
            <a:r>
              <a:rPr lang="en-GB" dirty="0"/>
              <a:t>. This includes </a:t>
            </a:r>
            <a:r>
              <a:rPr lang="en-GB" dirty="0" smtClean="0"/>
              <a:t>reported faults, catalogue requests and Changes submitted </a:t>
            </a:r>
            <a:r>
              <a:rPr lang="en-GB" dirty="0"/>
              <a:t>through </a:t>
            </a:r>
            <a:r>
              <a:rPr lang="en-GB" dirty="0" smtClean="0"/>
              <a:t>the Self-Service Portal along </a:t>
            </a:r>
            <a:r>
              <a:rPr lang="en-GB" dirty="0"/>
              <a:t>with any requests </a:t>
            </a:r>
            <a:r>
              <a:rPr lang="en-GB" dirty="0" smtClean="0"/>
              <a:t>where you have been selected as an approver.</a:t>
            </a:r>
            <a:endParaRPr lang="en-GB" dirty="0"/>
          </a:p>
        </p:txBody>
      </p:sp>
      <p:sp>
        <p:nvSpPr>
          <p:cNvPr id="9" name="Right Arrow 8">
            <a:hlinkClick r:id="rId3" action="ppaction://hlinksldjump"/>
          </p:cNvPr>
          <p:cNvSpPr/>
          <p:nvPr/>
        </p:nvSpPr>
        <p:spPr bwMode="gray">
          <a:xfrm>
            <a:off x="6589238" y="5517232"/>
            <a:ext cx="1188000" cy="360040"/>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Next</a:t>
            </a:r>
            <a:endParaRPr lang="en-GB" sz="1200" b="1" dirty="0">
              <a:solidFill>
                <a:schemeClr val="bg1"/>
              </a:solidFill>
              <a:cs typeface="Arial" pitchFamily="34" charset="0"/>
            </a:endParaRPr>
          </a:p>
        </p:txBody>
      </p:sp>
      <p:sp>
        <p:nvSpPr>
          <p:cNvPr id="10" name="Left Arrow 9">
            <a:hlinkClick r:id="rId4" action="ppaction://hlinksldjump"/>
          </p:cNvPr>
          <p:cNvSpPr/>
          <p:nvPr/>
        </p:nvSpPr>
        <p:spPr bwMode="gray">
          <a:xfrm>
            <a:off x="5149077" y="5517232"/>
            <a:ext cx="1188132" cy="360040"/>
          </a:xfrm>
          <a:prstGeom prst="leftArrow">
            <a:avLst/>
          </a:prstGeom>
          <a:solidFill>
            <a:schemeClr val="accent1"/>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cs typeface="Arial" pitchFamily="34" charset="0"/>
              </a:rPr>
              <a:t>Back</a:t>
            </a:r>
            <a:endParaRPr lang="en-GB" sz="1200" b="1" dirty="0">
              <a:solidFill>
                <a:schemeClr val="bg1"/>
              </a:solidFill>
              <a:cs typeface="Arial" pitchFamily="34" charset="0"/>
            </a:endParaRPr>
          </a:p>
        </p:txBody>
      </p:sp>
      <p:sp>
        <p:nvSpPr>
          <p:cNvPr id="6" name="TextBox 5">
            <a:hlinkClick r:id="rId5"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3905633207"/>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Grp="1"/>
          </p:cNvPicPr>
          <p:nvPr isPhoto="1"/>
        </p:nvPicPr>
        <p:blipFill>
          <a:blip r:embed="rId3">
            <a:extLst>
              <a:ext uri="{28A0092B-C50C-407E-A947-70E740481C1C}">
                <a14:useLocalDpi xmlns:a14="http://schemas.microsoft.com/office/drawing/2010/main" val="0"/>
              </a:ext>
            </a:extLst>
          </a:blip>
          <a:stretch>
            <a:fillRect/>
          </a:stretch>
        </p:blipFill>
        <p:spPr>
          <a:xfrm>
            <a:off x="0" y="-1505"/>
            <a:ext cx="7921625" cy="6859505"/>
          </a:xfrm>
          <a:prstGeom prst="rect">
            <a:avLst/>
          </a:prstGeom>
          <a:noFill/>
          <a:ln>
            <a:noFill/>
          </a:ln>
        </p:spPr>
      </p:pic>
      <p:sp>
        <p:nvSpPr>
          <p:cNvPr id="4" name="TextBox 3">
            <a:hlinkClick r:id="rId2"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3" name="TextBox 2"/>
          <p:cNvSpPr txBox="1"/>
          <p:nvPr/>
        </p:nvSpPr>
        <p:spPr>
          <a:xfrm>
            <a:off x="2429349" y="978832"/>
            <a:ext cx="3582176" cy="553998"/>
          </a:xfrm>
          <a:prstGeom prst="rect">
            <a:avLst/>
          </a:prstGeom>
          <a:solidFill>
            <a:srgbClr val="EEECE1"/>
          </a:solidFill>
          <a:ln w="9525" algn="ctr">
            <a:solidFill>
              <a:schemeClr val="tx1"/>
            </a:solidFill>
            <a:miter lim="800000"/>
            <a:headEnd/>
            <a:tailEnd/>
          </a:ln>
          <a:effectLst/>
        </p:spPr>
        <p:txBody>
          <a:bodyPr wrap="square" lIns="0" tIns="0" rIns="0" bIns="0" rtlCol="0">
            <a:spAutoFit/>
          </a:bodyPr>
          <a:lstStyle>
            <a:defPPr>
              <a:defRPr lang="en-US"/>
            </a:defPPr>
            <a:lvl1pPr algn="ctr">
              <a:defRPr sz="1200" b="1">
                <a:ea typeface="Tw Cen MT"/>
                <a:cs typeface="Times New Roman"/>
              </a:defRPr>
            </a:lvl1pPr>
          </a:lstStyle>
          <a:p>
            <a:r>
              <a:rPr lang="en-GB" dirty="0"/>
              <a:t>Search</a:t>
            </a:r>
          </a:p>
          <a:p>
            <a:r>
              <a:rPr lang="en-GB" b="0" dirty="0"/>
              <a:t>You can use the search bar at the top of the Home page </a:t>
            </a:r>
            <a:r>
              <a:rPr lang="en-GB" b="0" dirty="0" smtClean="0"/>
              <a:t>if you’re having trouble finding the correct form.</a:t>
            </a:r>
            <a:endParaRPr lang="en-GB" b="0" dirty="0"/>
          </a:p>
        </p:txBody>
      </p:sp>
      <p:sp>
        <p:nvSpPr>
          <p:cNvPr id="10" name="Right Arrow 9">
            <a:hlinkClick r:id="rId4" action="ppaction://hlinksldjump"/>
          </p:cNvPr>
          <p:cNvSpPr/>
          <p:nvPr/>
        </p:nvSpPr>
        <p:spPr bwMode="gray">
          <a:xfrm>
            <a:off x="6589238" y="5517232"/>
            <a:ext cx="1188000" cy="360040"/>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Next</a:t>
            </a:r>
            <a:endParaRPr lang="en-GB" sz="1200" b="1" dirty="0">
              <a:solidFill>
                <a:schemeClr val="bg1"/>
              </a:solidFill>
              <a:cs typeface="Arial" pitchFamily="34" charset="0"/>
            </a:endParaRPr>
          </a:p>
        </p:txBody>
      </p:sp>
      <p:sp>
        <p:nvSpPr>
          <p:cNvPr id="11" name="Left Arrow 10">
            <a:hlinkClick r:id="rId5" action="ppaction://hlinksldjump"/>
          </p:cNvPr>
          <p:cNvSpPr/>
          <p:nvPr/>
        </p:nvSpPr>
        <p:spPr bwMode="gray">
          <a:xfrm>
            <a:off x="5149077" y="5517232"/>
            <a:ext cx="1188132" cy="360040"/>
          </a:xfrm>
          <a:prstGeom prst="leftArrow">
            <a:avLst/>
          </a:prstGeom>
          <a:solidFill>
            <a:schemeClr val="accent1"/>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cs typeface="Arial" pitchFamily="34" charset="0"/>
              </a:rPr>
              <a:t>Back</a:t>
            </a:r>
            <a:endParaRPr lang="en-GB" sz="1200" b="1" dirty="0">
              <a:solidFill>
                <a:schemeClr val="bg1"/>
              </a:solidFill>
              <a:cs typeface="Arial" pitchFamily="34" charset="0"/>
            </a:endParaRPr>
          </a:p>
        </p:txBody>
      </p:sp>
      <p:sp>
        <p:nvSpPr>
          <p:cNvPr id="7" name="TextBox 6">
            <a:hlinkClick r:id="rId6"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4114177041"/>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921625" cy="6858000"/>
          </a:xfrm>
          <a:prstGeom prst="rect">
            <a:avLst/>
          </a:prstGeom>
        </p:spPr>
      </p:pic>
      <p:sp>
        <p:nvSpPr>
          <p:cNvPr id="10" name="Right Arrow 9">
            <a:hlinkClick r:id="rId4" action="ppaction://hlinksldjump"/>
          </p:cNvPr>
          <p:cNvSpPr/>
          <p:nvPr/>
        </p:nvSpPr>
        <p:spPr bwMode="gray">
          <a:xfrm>
            <a:off x="6589238" y="5517232"/>
            <a:ext cx="1188000" cy="360040"/>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Next</a:t>
            </a:r>
            <a:endParaRPr lang="en-GB" sz="1200" b="1" dirty="0">
              <a:solidFill>
                <a:schemeClr val="bg1"/>
              </a:solidFill>
              <a:cs typeface="Arial" pitchFamily="34" charset="0"/>
            </a:endParaRPr>
          </a:p>
        </p:txBody>
      </p:sp>
      <p:sp>
        <p:nvSpPr>
          <p:cNvPr id="11" name="Left Arrow 10">
            <a:hlinkClick r:id="rId5" action="ppaction://hlinksldjump"/>
          </p:cNvPr>
          <p:cNvSpPr/>
          <p:nvPr/>
        </p:nvSpPr>
        <p:spPr bwMode="gray">
          <a:xfrm>
            <a:off x="5149077" y="5517232"/>
            <a:ext cx="1188132" cy="360040"/>
          </a:xfrm>
          <a:prstGeom prst="leftArrow">
            <a:avLst/>
          </a:prstGeom>
          <a:solidFill>
            <a:schemeClr val="accent1"/>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cs typeface="Arial" pitchFamily="34" charset="0"/>
              </a:rPr>
              <a:t>Back</a:t>
            </a:r>
            <a:endParaRPr lang="en-GB" sz="1200" b="1" dirty="0">
              <a:solidFill>
                <a:schemeClr val="bg1"/>
              </a:solidFill>
              <a:cs typeface="Arial" pitchFamily="34" charset="0"/>
            </a:endParaRPr>
          </a:p>
        </p:txBody>
      </p:sp>
      <p:sp>
        <p:nvSpPr>
          <p:cNvPr id="12" name="TextBox 11"/>
          <p:cNvSpPr txBox="1"/>
          <p:nvPr/>
        </p:nvSpPr>
        <p:spPr>
          <a:xfrm>
            <a:off x="2448644" y="2780928"/>
            <a:ext cx="3582176" cy="369332"/>
          </a:xfrm>
          <a:prstGeom prst="rect">
            <a:avLst/>
          </a:prstGeom>
          <a:solidFill>
            <a:srgbClr val="EEECE1"/>
          </a:solidFill>
          <a:ln w="9525" algn="ctr">
            <a:solidFill>
              <a:schemeClr val="tx1"/>
            </a:solidFill>
            <a:miter lim="800000"/>
            <a:headEnd/>
            <a:tailEnd/>
          </a:ln>
          <a:effectLst/>
        </p:spPr>
        <p:txBody>
          <a:bodyPr wrap="square" lIns="0" tIns="0" rIns="0" bIns="0" rtlCol="0">
            <a:spAutoFit/>
          </a:bodyPr>
          <a:lstStyle>
            <a:defPPr>
              <a:defRPr lang="en-US"/>
            </a:defPPr>
            <a:lvl1pPr algn="ctr">
              <a:defRPr sz="1200" b="1">
                <a:ea typeface="Tw Cen MT"/>
                <a:cs typeface="Times New Roman"/>
              </a:defRPr>
            </a:lvl1pPr>
          </a:lstStyle>
          <a:p>
            <a:r>
              <a:rPr lang="en-GB" b="0" dirty="0" smtClean="0"/>
              <a:t>Use the items </a:t>
            </a:r>
            <a:r>
              <a:rPr lang="en-GB" b="0" dirty="0"/>
              <a:t>catalogue codes </a:t>
            </a:r>
            <a:r>
              <a:rPr lang="en-GB" b="0" dirty="0" smtClean="0"/>
              <a:t>(found in the Service Catalogue) to </a:t>
            </a:r>
            <a:r>
              <a:rPr lang="en-GB" b="0" dirty="0"/>
              <a:t>search for the </a:t>
            </a:r>
            <a:r>
              <a:rPr lang="en-GB" b="0" dirty="0" smtClean="0"/>
              <a:t>form </a:t>
            </a:r>
            <a:r>
              <a:rPr lang="en-GB" b="0" dirty="0" smtClean="0"/>
              <a:t>you </a:t>
            </a:r>
            <a:r>
              <a:rPr lang="en-GB" b="0" dirty="0"/>
              <a:t>need.</a:t>
            </a:r>
          </a:p>
        </p:txBody>
      </p:sp>
      <p:sp>
        <p:nvSpPr>
          <p:cNvPr id="8" name="TextBox 7">
            <a:hlinkClick r:id="rId6"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1540540362"/>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p:cNvPicPr>
          <p:nvPr/>
        </p:nvPicPr>
        <p:blipFill>
          <a:blip r:embed="rId2">
            <a:extLst>
              <a:ext uri="{28A0092B-C50C-407E-A947-70E740481C1C}">
                <a14:useLocalDpi xmlns:a14="http://schemas.microsoft.com/office/drawing/2010/main" val="0"/>
              </a:ext>
            </a:extLst>
          </a:blip>
          <a:stretch>
            <a:fillRect/>
          </a:stretch>
        </p:blipFill>
        <p:spPr>
          <a:xfrm>
            <a:off x="0" y="1"/>
            <a:ext cx="7921625" cy="6858000"/>
          </a:xfrm>
          <a:prstGeom prst="rect">
            <a:avLst/>
          </a:prstGeom>
        </p:spPr>
      </p:pic>
      <p:sp>
        <p:nvSpPr>
          <p:cNvPr id="49" name="TextBox 48"/>
          <p:cNvSpPr txBox="1"/>
          <p:nvPr/>
        </p:nvSpPr>
        <p:spPr bwMode="auto">
          <a:xfrm>
            <a:off x="288407" y="44625"/>
            <a:ext cx="1728191" cy="353943"/>
          </a:xfrm>
          <a:prstGeom prst="rect">
            <a:avLst/>
          </a:prstGeom>
          <a:noFill/>
          <a:ln w="9525" algn="ctr">
            <a:noFill/>
            <a:miter lim="800000"/>
            <a:headEnd/>
            <a:tailEnd/>
          </a:ln>
          <a:effectLst/>
        </p:spPr>
        <p:txBody>
          <a:bodyPr wrap="square" lIns="0" tIns="0" rIns="0" bIns="0" rtlCol="0">
            <a:spAutoFit/>
          </a:bodyPr>
          <a:lstStyle/>
          <a:p>
            <a:r>
              <a:rPr lang="en-GB" sz="2300" dirty="0" smtClean="0">
                <a:cs typeface="Arial" pitchFamily="34" charset="0"/>
              </a:rPr>
              <a:t> </a:t>
            </a:r>
          </a:p>
        </p:txBody>
      </p:sp>
      <p:sp>
        <p:nvSpPr>
          <p:cNvPr id="9" name="TextBox 8"/>
          <p:cNvSpPr txBox="1"/>
          <p:nvPr/>
        </p:nvSpPr>
        <p:spPr bwMode="auto">
          <a:xfrm>
            <a:off x="288404" y="816387"/>
            <a:ext cx="4247808" cy="369332"/>
          </a:xfrm>
          <a:prstGeom prst="rect">
            <a:avLst/>
          </a:prstGeom>
          <a:solidFill>
            <a:srgbClr val="EEECE1"/>
          </a:solidFill>
          <a:ln w="9525" algn="ctr">
            <a:solidFill>
              <a:schemeClr val="tx1"/>
            </a:solidFill>
            <a:miter lim="800000"/>
            <a:headEnd/>
            <a:tailEnd/>
          </a:ln>
          <a:effectLst/>
        </p:spPr>
        <p:txBody>
          <a:bodyPr wrap="square" lIns="0" tIns="0" rIns="0" bIns="0" rtlCol="0">
            <a:spAutoFit/>
          </a:bodyPr>
          <a:lstStyle>
            <a:defPPr>
              <a:defRPr lang="en-US"/>
            </a:defPPr>
            <a:lvl1pPr algn="ctr">
              <a:defRPr sz="1200">
                <a:ea typeface="Tw Cen MT"/>
                <a:cs typeface="Times New Roman"/>
              </a:defRPr>
            </a:lvl1pPr>
          </a:lstStyle>
          <a:p>
            <a:r>
              <a:rPr lang="en-GB" dirty="0" smtClean="0"/>
              <a:t>Remember, click </a:t>
            </a:r>
            <a:r>
              <a:rPr lang="en-GB" dirty="0"/>
              <a:t>on the </a:t>
            </a:r>
            <a:r>
              <a:rPr lang="en-GB" b="1" dirty="0" smtClean="0"/>
              <a:t>Edinburgh </a:t>
            </a:r>
            <a:r>
              <a:rPr lang="en-GB" dirty="0" smtClean="0"/>
              <a:t>logo or </a:t>
            </a:r>
            <a:r>
              <a:rPr lang="en-GB" b="1" dirty="0" smtClean="0"/>
              <a:t>Catalogue</a:t>
            </a:r>
            <a:r>
              <a:rPr lang="en-GB" dirty="0" smtClean="0"/>
              <a:t> </a:t>
            </a:r>
            <a:r>
              <a:rPr lang="en-GB" dirty="0"/>
              <a:t>at any </a:t>
            </a:r>
            <a:r>
              <a:rPr lang="en-GB" dirty="0" smtClean="0"/>
              <a:t>time in this guide </a:t>
            </a:r>
            <a:r>
              <a:rPr lang="en-GB" dirty="0"/>
              <a:t>to </a:t>
            </a:r>
            <a:r>
              <a:rPr lang="en-GB" dirty="0" smtClean="0"/>
              <a:t>go back to the </a:t>
            </a:r>
            <a:r>
              <a:rPr lang="en-GB" dirty="0"/>
              <a:t>front </a:t>
            </a:r>
            <a:r>
              <a:rPr lang="en-GB" dirty="0" smtClean="0"/>
              <a:t>page.</a:t>
            </a:r>
            <a:endParaRPr lang="en-GB" dirty="0"/>
          </a:p>
        </p:txBody>
      </p:sp>
      <p:sp>
        <p:nvSpPr>
          <p:cNvPr id="10" name="Right Arrow 9">
            <a:hlinkClick r:id="rId3" action="ppaction://hlinksldjump"/>
          </p:cNvPr>
          <p:cNvSpPr/>
          <p:nvPr/>
        </p:nvSpPr>
        <p:spPr bwMode="gray">
          <a:xfrm>
            <a:off x="6589238" y="5517232"/>
            <a:ext cx="1188000" cy="360040"/>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Next</a:t>
            </a:r>
            <a:endParaRPr lang="en-GB" sz="1200" b="1" dirty="0">
              <a:solidFill>
                <a:schemeClr val="bg1"/>
              </a:solidFill>
              <a:cs typeface="Arial" pitchFamily="34" charset="0"/>
            </a:endParaRPr>
          </a:p>
        </p:txBody>
      </p:sp>
      <p:sp>
        <p:nvSpPr>
          <p:cNvPr id="11" name="Left Arrow 10">
            <a:hlinkClick r:id="rId4" action="ppaction://hlinksldjump"/>
          </p:cNvPr>
          <p:cNvSpPr/>
          <p:nvPr/>
        </p:nvSpPr>
        <p:spPr bwMode="gray">
          <a:xfrm>
            <a:off x="5149077" y="5517232"/>
            <a:ext cx="1188132" cy="360040"/>
          </a:xfrm>
          <a:prstGeom prst="leftArrow">
            <a:avLst/>
          </a:prstGeom>
          <a:solidFill>
            <a:schemeClr val="accent1"/>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cs typeface="Arial" pitchFamily="34" charset="0"/>
              </a:rPr>
              <a:t>Back</a:t>
            </a:r>
            <a:endParaRPr lang="en-GB" sz="1200" b="1" dirty="0">
              <a:solidFill>
                <a:schemeClr val="bg1"/>
              </a:solidFill>
              <a:cs typeface="Arial" pitchFamily="34" charset="0"/>
            </a:endParaRPr>
          </a:p>
        </p:txBody>
      </p:sp>
      <p:sp>
        <p:nvSpPr>
          <p:cNvPr id="7" name="TextBox 6">
            <a:hlinkClick r:id="rId5"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2908605155"/>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5046" y="188640"/>
            <a:ext cx="7137714" cy="920750"/>
          </a:xfrm>
          <a:prstGeom prst="rect">
            <a:avLst/>
          </a:prstGeom>
        </p:spPr>
        <p:txBody>
          <a:bodyPr/>
          <a:lstStyle/>
          <a:p>
            <a:r>
              <a:rPr lang="en-GB" dirty="0" smtClean="0">
                <a:solidFill>
                  <a:srgbClr val="C00000"/>
                </a:solidFill>
              </a:rPr>
              <a:t>Chargeable Items and Purchase Orders</a:t>
            </a:r>
            <a:endParaRPr lang="en-GB" dirty="0">
              <a:solidFill>
                <a:srgbClr val="C00000"/>
              </a:solidFill>
            </a:endParaRPr>
          </a:p>
        </p:txBody>
      </p:sp>
      <p:sp>
        <p:nvSpPr>
          <p:cNvPr id="6" name="Content Placeholder 5"/>
          <p:cNvSpPr>
            <a:spLocks noGrp="1"/>
          </p:cNvSpPr>
          <p:nvPr>
            <p:ph sz="quarter" idx="17"/>
          </p:nvPr>
        </p:nvSpPr>
        <p:spPr>
          <a:xfrm>
            <a:off x="342667" y="1268760"/>
            <a:ext cx="7147341" cy="4536504"/>
          </a:xfrm>
          <a:prstGeom prst="rect">
            <a:avLst/>
          </a:prstGeom>
          <a:noFill/>
        </p:spPr>
        <p:txBody>
          <a:bodyPr>
            <a:normAutofit fontScale="92500"/>
          </a:bodyPr>
          <a:lstStyle/>
          <a:p>
            <a:r>
              <a:rPr lang="en-GB" sz="2400" dirty="0" smtClean="0"/>
              <a:t>When raising a request for chargeable items (e.g. laptop, phone, non-packaged application etc.) you must: </a:t>
            </a:r>
          </a:p>
          <a:p>
            <a:pPr marL="457200" indent="-457200">
              <a:buFont typeface="+mj-lt"/>
              <a:buAutoNum type="arabicPeriod"/>
            </a:pPr>
            <a:r>
              <a:rPr lang="en-GB" sz="2400" dirty="0" smtClean="0"/>
              <a:t>raise a purchase order </a:t>
            </a:r>
            <a:r>
              <a:rPr lang="en-GB" sz="2400" b="1" dirty="0" smtClean="0"/>
              <a:t>before </a:t>
            </a:r>
            <a:r>
              <a:rPr lang="en-GB" sz="2400" dirty="0" smtClean="0"/>
              <a:t>you submit your request;</a:t>
            </a:r>
          </a:p>
          <a:p>
            <a:pPr marL="457200" indent="-457200">
              <a:buFont typeface="+mj-lt"/>
              <a:buAutoNum type="arabicPeriod"/>
            </a:pPr>
            <a:r>
              <a:rPr lang="en-GB" sz="2400" dirty="0" smtClean="0"/>
              <a:t>attach the purchase order to your request </a:t>
            </a:r>
            <a:r>
              <a:rPr lang="en-GB" sz="2400" b="1" dirty="0" smtClean="0"/>
              <a:t>or</a:t>
            </a:r>
            <a:r>
              <a:rPr lang="en-GB" sz="2400" dirty="0" smtClean="0"/>
              <a:t> provide the purchase order number in your request where prompted.</a:t>
            </a:r>
          </a:p>
          <a:p>
            <a:endParaRPr lang="en-GB" sz="2400" dirty="0" smtClean="0"/>
          </a:p>
          <a:p>
            <a:r>
              <a:rPr lang="en-GB" sz="2400" dirty="0" smtClean="0"/>
              <a:t>Purchase orders are to be raised via the City of Edinburgh Council’s standard procurement process.</a:t>
            </a:r>
          </a:p>
          <a:p>
            <a:r>
              <a:rPr lang="en-GB" sz="2400" dirty="0" smtClean="0"/>
              <a:t>Not all items are chargeable so please consult the Service Catalogue on the Orb for costs.</a:t>
            </a:r>
            <a:endParaRPr lang="en-GB" dirty="0"/>
          </a:p>
        </p:txBody>
      </p:sp>
      <p:sp>
        <p:nvSpPr>
          <p:cNvPr id="9" name="Right Arrow 8">
            <a:hlinkClick r:id="" action="ppaction://hlinkshowjump?jump=nextslide"/>
          </p:cNvPr>
          <p:cNvSpPr/>
          <p:nvPr/>
        </p:nvSpPr>
        <p:spPr bwMode="gray">
          <a:xfrm>
            <a:off x="4050756" y="5917631"/>
            <a:ext cx="1188000" cy="360040"/>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600" b="1" dirty="0" smtClean="0">
                <a:solidFill>
                  <a:schemeClr val="bg1"/>
                </a:solidFill>
                <a:cs typeface="Arial" pitchFamily="34" charset="0"/>
              </a:rPr>
              <a:t>Next</a:t>
            </a:r>
            <a:endParaRPr lang="en-GB" sz="1600" b="1" dirty="0">
              <a:solidFill>
                <a:schemeClr val="bg1"/>
              </a:solidFill>
              <a:cs typeface="Arial" pitchFamily="34" charset="0"/>
            </a:endParaRPr>
          </a:p>
        </p:txBody>
      </p:sp>
      <p:sp>
        <p:nvSpPr>
          <p:cNvPr id="7" name="Left Arrow 6">
            <a:hlinkClick r:id="rId2" action="ppaction://hlinksldjump"/>
          </p:cNvPr>
          <p:cNvSpPr/>
          <p:nvPr/>
        </p:nvSpPr>
        <p:spPr bwMode="gray">
          <a:xfrm>
            <a:off x="2718740" y="5917631"/>
            <a:ext cx="1188132" cy="360040"/>
          </a:xfrm>
          <a:prstGeom prst="leftArrow">
            <a:avLst/>
          </a:prstGeom>
          <a:solidFill>
            <a:schemeClr val="accent1"/>
          </a:solidFill>
          <a:ln w="9525" algn="ctr">
            <a:noFill/>
            <a:miter lim="800000"/>
            <a:headEnd/>
            <a:tailEnd/>
          </a:ln>
          <a:effectLst/>
        </p:spPr>
        <p:txBody>
          <a:bodyPr lIns="63500" tIns="0" rIns="64800" bIns="0" rtlCol="0" anchor="ctr"/>
          <a:lstStyle/>
          <a:p>
            <a:pPr algn="ctr">
              <a:spcBef>
                <a:spcPct val="0"/>
              </a:spcBef>
              <a:buSzPct val="90000"/>
            </a:pPr>
            <a:r>
              <a:rPr lang="en-GB" sz="1600" b="1" dirty="0">
                <a:solidFill>
                  <a:schemeClr val="bg1"/>
                </a:solidFill>
                <a:cs typeface="Arial" pitchFamily="34" charset="0"/>
              </a:rPr>
              <a:t>Back</a:t>
            </a:r>
          </a:p>
        </p:txBody>
      </p:sp>
    </p:spTree>
    <p:extLst>
      <p:ext uri="{BB962C8B-B14F-4D97-AF65-F5344CB8AC3E}">
        <p14:creationId xmlns:p14="http://schemas.microsoft.com/office/powerpoint/2010/main" val="1482012925"/>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p:cNvPicPr>
          <p:nvPr/>
        </p:nvPicPr>
        <p:blipFill>
          <a:blip r:embed="rId2">
            <a:extLst>
              <a:ext uri="{28A0092B-C50C-407E-A947-70E740481C1C}">
                <a14:useLocalDpi xmlns:a14="http://schemas.microsoft.com/office/drawing/2010/main" val="0"/>
              </a:ext>
            </a:extLst>
          </a:blip>
          <a:stretch>
            <a:fillRect/>
          </a:stretch>
        </p:blipFill>
        <p:spPr>
          <a:xfrm>
            <a:off x="0" y="1"/>
            <a:ext cx="7921625" cy="6858000"/>
          </a:xfrm>
          <a:prstGeom prst="rect">
            <a:avLst/>
          </a:prstGeom>
        </p:spPr>
      </p:pic>
      <p:sp>
        <p:nvSpPr>
          <p:cNvPr id="24" name="TextBox 23">
            <a:hlinkClick r:id="rId3" action="ppaction://hlinksldjump"/>
          </p:cNvPr>
          <p:cNvSpPr txBox="1"/>
          <p:nvPr/>
        </p:nvSpPr>
        <p:spPr bwMode="auto">
          <a:xfrm>
            <a:off x="6913140" y="44634"/>
            <a:ext cx="348628" cy="307777"/>
          </a:xfrm>
          <a:prstGeom prst="rect">
            <a:avLst/>
          </a:prstGeom>
          <a:noFill/>
          <a:ln w="9525" algn="ctr">
            <a:noFill/>
            <a:miter lim="800000"/>
            <a:headEnd/>
            <a:tailEnd/>
          </a:ln>
          <a:effectLst/>
        </p:spPr>
        <p:txBody>
          <a:bodyPr wrap="square" lIns="0" tIns="0" rIns="0" bIns="0" rtlCol="0">
            <a:spAutoFit/>
          </a:bodyPr>
          <a:lstStyle/>
          <a:p>
            <a:r>
              <a:rPr lang="en-GB" sz="2000" dirty="0">
                <a:solidFill>
                  <a:srgbClr val="363534"/>
                </a:solidFill>
                <a:cs typeface="Arial" pitchFamily="34" charset="0"/>
              </a:rPr>
              <a:t> </a:t>
            </a:r>
          </a:p>
        </p:txBody>
      </p:sp>
      <p:sp>
        <p:nvSpPr>
          <p:cNvPr id="29" name="TextBox 28">
            <a:hlinkClick r:id="rId4" action="ppaction://hlinksldjump"/>
          </p:cNvPr>
          <p:cNvSpPr txBox="1"/>
          <p:nvPr/>
        </p:nvSpPr>
        <p:spPr bwMode="auto">
          <a:xfrm>
            <a:off x="2397207" y="77343"/>
            <a:ext cx="753936" cy="246221"/>
          </a:xfrm>
          <a:prstGeom prst="rect">
            <a:avLst/>
          </a:prstGeom>
          <a:noFill/>
          <a:ln w="9525" algn="ctr">
            <a:noFill/>
            <a:miter lim="800000"/>
            <a:headEnd/>
            <a:tailEnd/>
          </a:ln>
          <a:effectLst/>
        </p:spPr>
        <p:txBody>
          <a:bodyPr wrap="square" lIns="0" tIns="0" rIns="0" bIns="0" rtlCol="0">
            <a:spAutoFit/>
          </a:bodyPr>
          <a:lstStyle/>
          <a:p>
            <a:r>
              <a:rPr lang="en-GB" sz="1600" dirty="0">
                <a:solidFill>
                  <a:srgbClr val="363534"/>
                </a:solidFill>
                <a:cs typeface="Arial" pitchFamily="34" charset="0"/>
              </a:rPr>
              <a:t> </a:t>
            </a:r>
          </a:p>
        </p:txBody>
      </p:sp>
      <p:sp>
        <p:nvSpPr>
          <p:cNvPr id="30" name="TextBox 29">
            <a:hlinkClick r:id="rId5" action="ppaction://hlinksldjump"/>
          </p:cNvPr>
          <p:cNvSpPr txBox="1"/>
          <p:nvPr/>
        </p:nvSpPr>
        <p:spPr bwMode="auto">
          <a:xfrm>
            <a:off x="1762450" y="72673"/>
            <a:ext cx="657690" cy="246221"/>
          </a:xfrm>
          <a:prstGeom prst="rect">
            <a:avLst/>
          </a:prstGeom>
          <a:noFill/>
          <a:ln w="9525" algn="ctr">
            <a:noFill/>
            <a:miter lim="800000"/>
            <a:headEnd/>
            <a:tailEnd/>
          </a:ln>
          <a:effectLst/>
        </p:spPr>
        <p:txBody>
          <a:bodyPr wrap="square" lIns="0" tIns="0" rIns="0" bIns="0" rtlCol="0">
            <a:spAutoFit/>
          </a:bodyPr>
          <a:lstStyle/>
          <a:p>
            <a:r>
              <a:rPr lang="en-GB" sz="1600" dirty="0">
                <a:solidFill>
                  <a:srgbClr val="363534"/>
                </a:solidFill>
                <a:cs typeface="Arial" pitchFamily="34" charset="0"/>
              </a:rPr>
              <a:t> </a:t>
            </a:r>
          </a:p>
        </p:txBody>
      </p:sp>
      <p:sp>
        <p:nvSpPr>
          <p:cNvPr id="31" name="TextBox 30">
            <a:hlinkClick r:id="rId6" action="ppaction://hlinksldjump"/>
          </p:cNvPr>
          <p:cNvSpPr txBox="1"/>
          <p:nvPr/>
        </p:nvSpPr>
        <p:spPr bwMode="auto">
          <a:xfrm>
            <a:off x="7345190" y="44634"/>
            <a:ext cx="406166" cy="307777"/>
          </a:xfrm>
          <a:prstGeom prst="rect">
            <a:avLst/>
          </a:prstGeom>
          <a:noFill/>
          <a:ln w="9525" algn="ctr">
            <a:noFill/>
            <a:miter lim="800000"/>
            <a:headEnd/>
            <a:tailEnd/>
          </a:ln>
          <a:effectLst/>
        </p:spPr>
        <p:txBody>
          <a:bodyPr wrap="square" lIns="0" tIns="0" rIns="0" bIns="0" rtlCol="0">
            <a:spAutoFit/>
          </a:bodyPr>
          <a:lstStyle/>
          <a:p>
            <a:r>
              <a:rPr lang="en-GB" sz="2000" dirty="0">
                <a:solidFill>
                  <a:srgbClr val="363534"/>
                </a:solidFill>
                <a:cs typeface="Arial" pitchFamily="34" charset="0"/>
              </a:rPr>
              <a:t> </a:t>
            </a:r>
          </a:p>
        </p:txBody>
      </p:sp>
      <p:sp>
        <p:nvSpPr>
          <p:cNvPr id="40" name="TextBox 39">
            <a:hlinkClick r:id="rId5" action="ppaction://hlinksldjump"/>
          </p:cNvPr>
          <p:cNvSpPr txBox="1"/>
          <p:nvPr/>
        </p:nvSpPr>
        <p:spPr bwMode="auto">
          <a:xfrm>
            <a:off x="94034" y="19953"/>
            <a:ext cx="163453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48" name="TextBox 47">
            <a:hlinkClick r:id="" action="ppaction://hlinkshowjump?jump=nextslide"/>
          </p:cNvPr>
          <p:cNvSpPr txBox="1"/>
          <p:nvPr/>
        </p:nvSpPr>
        <p:spPr bwMode="auto">
          <a:xfrm>
            <a:off x="2556548" y="2731773"/>
            <a:ext cx="2844424" cy="738664"/>
          </a:xfrm>
          <a:prstGeom prst="rect">
            <a:avLst/>
          </a:prstGeom>
          <a:solidFill>
            <a:srgbClr val="EEECE1"/>
          </a:solidFill>
          <a:ln w="9525" algn="ctr">
            <a:solidFill>
              <a:schemeClr val="tx1"/>
            </a:solidFill>
            <a:miter lim="800000"/>
            <a:headEnd/>
            <a:tailEnd/>
          </a:ln>
          <a:effectLst/>
        </p:spPr>
        <p:txBody>
          <a:bodyPr wrap="square" lIns="0" tIns="0" rIns="0" bIns="0" rtlCol="0">
            <a:spAutoFit/>
          </a:bodyPr>
          <a:lstStyle>
            <a:defPPr>
              <a:defRPr lang="en-US"/>
            </a:defPPr>
            <a:lvl1pPr algn="ctr">
              <a:defRPr sz="1200">
                <a:ea typeface="Tw Cen MT"/>
                <a:cs typeface="Times New Roman"/>
              </a:defRPr>
            </a:lvl1pPr>
          </a:lstStyle>
          <a:p>
            <a:r>
              <a:rPr lang="en-GB" dirty="0"/>
              <a:t>Click on the highlighted buttons shown </a:t>
            </a:r>
            <a:r>
              <a:rPr lang="en-GB" dirty="0" smtClean="0"/>
              <a:t>to jump to that area of the guide for </a:t>
            </a:r>
            <a:r>
              <a:rPr lang="en-GB" dirty="0"/>
              <a:t>more </a:t>
            </a:r>
            <a:r>
              <a:rPr lang="en-GB" dirty="0" smtClean="0"/>
              <a:t>information</a:t>
            </a:r>
            <a:r>
              <a:rPr lang="en-GB" dirty="0"/>
              <a:t> </a:t>
            </a:r>
            <a:r>
              <a:rPr lang="en-GB" dirty="0" smtClean="0"/>
              <a:t>or click Next to be guided through the user guide.</a:t>
            </a:r>
            <a:endParaRPr lang="en-GB" dirty="0"/>
          </a:p>
        </p:txBody>
      </p:sp>
      <p:sp>
        <p:nvSpPr>
          <p:cNvPr id="7" name="Rounded Rectangle 6"/>
          <p:cNvSpPr/>
          <p:nvPr/>
        </p:nvSpPr>
        <p:spPr bwMode="gray">
          <a:xfrm>
            <a:off x="250477" y="8745"/>
            <a:ext cx="2972203" cy="315365"/>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44" name="Rounded Rectangle 43"/>
          <p:cNvSpPr/>
          <p:nvPr/>
        </p:nvSpPr>
        <p:spPr bwMode="gray">
          <a:xfrm>
            <a:off x="6841137" y="6800"/>
            <a:ext cx="918313" cy="317310"/>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45" name="Rounded Rectangle 44">
            <a:hlinkClick r:id="rId7" action="ppaction://hlinksldjump"/>
          </p:cNvPr>
          <p:cNvSpPr/>
          <p:nvPr/>
        </p:nvSpPr>
        <p:spPr bwMode="gray">
          <a:xfrm>
            <a:off x="354090" y="980728"/>
            <a:ext cx="1710830" cy="503928"/>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46" name="Rounded Rectangle 45">
            <a:hlinkClick r:id="rId8" action="ppaction://hlinksldjump"/>
          </p:cNvPr>
          <p:cNvSpPr/>
          <p:nvPr/>
        </p:nvSpPr>
        <p:spPr bwMode="gray">
          <a:xfrm>
            <a:off x="354094" y="2637050"/>
            <a:ext cx="1710831" cy="481925"/>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52" name="Rounded Rectangle 51">
            <a:hlinkClick r:id="rId9" action="ppaction://hlinksldjump"/>
          </p:cNvPr>
          <p:cNvSpPr/>
          <p:nvPr/>
        </p:nvSpPr>
        <p:spPr bwMode="gray">
          <a:xfrm>
            <a:off x="330404" y="6282074"/>
            <a:ext cx="3629600" cy="512365"/>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53" name="Rounded Rectangle 52">
            <a:hlinkClick r:id="rId4" action="ppaction://hlinksldjump"/>
          </p:cNvPr>
          <p:cNvSpPr/>
          <p:nvPr/>
        </p:nvSpPr>
        <p:spPr bwMode="gray">
          <a:xfrm>
            <a:off x="4034546" y="6300784"/>
            <a:ext cx="3670682" cy="485109"/>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49" name="Left Arrow 48">
            <a:hlinkClick r:id="rId10" action="ppaction://hlinksldjump"/>
          </p:cNvPr>
          <p:cNvSpPr/>
          <p:nvPr/>
        </p:nvSpPr>
        <p:spPr bwMode="gray">
          <a:xfrm>
            <a:off x="5148944" y="5229200"/>
            <a:ext cx="1188132" cy="360040"/>
          </a:xfrm>
          <a:prstGeom prst="leftArrow">
            <a:avLst/>
          </a:prstGeom>
          <a:solidFill>
            <a:schemeClr val="accent1"/>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cs typeface="Arial" pitchFamily="34" charset="0"/>
              </a:rPr>
              <a:t>Back</a:t>
            </a:r>
            <a:endParaRPr lang="en-GB" sz="1200" b="1" dirty="0">
              <a:solidFill>
                <a:schemeClr val="bg1"/>
              </a:solidFill>
              <a:cs typeface="Arial" pitchFamily="34" charset="0"/>
            </a:endParaRPr>
          </a:p>
        </p:txBody>
      </p:sp>
      <p:sp>
        <p:nvSpPr>
          <p:cNvPr id="35" name="TextBox 34">
            <a:hlinkClick r:id="" action="ppaction://hlinkshowjump?jump=nextslide"/>
          </p:cNvPr>
          <p:cNvSpPr txBox="1"/>
          <p:nvPr/>
        </p:nvSpPr>
        <p:spPr bwMode="auto">
          <a:xfrm>
            <a:off x="2537790" y="4653136"/>
            <a:ext cx="2844424" cy="553998"/>
          </a:xfrm>
          <a:prstGeom prst="rect">
            <a:avLst/>
          </a:prstGeom>
          <a:solidFill>
            <a:srgbClr val="EEECE1"/>
          </a:solidFill>
          <a:ln w="9525" algn="ctr">
            <a:solidFill>
              <a:schemeClr val="tx1"/>
            </a:solidFill>
            <a:miter lim="800000"/>
            <a:headEnd/>
            <a:tailEnd/>
          </a:ln>
          <a:effectLst/>
        </p:spPr>
        <p:txBody>
          <a:bodyPr wrap="square" lIns="0" tIns="0" rIns="0" bIns="0" rtlCol="0">
            <a:spAutoFit/>
          </a:bodyPr>
          <a:lstStyle>
            <a:defPPr>
              <a:defRPr lang="en-US"/>
            </a:defPPr>
            <a:lvl1pPr algn="ctr">
              <a:defRPr sz="1200">
                <a:ea typeface="Tw Cen MT"/>
                <a:cs typeface="Times New Roman"/>
              </a:defRPr>
            </a:lvl1pPr>
          </a:lstStyle>
          <a:p>
            <a:r>
              <a:rPr lang="en-GB" dirty="0" smtClean="0"/>
              <a:t>Remember, click </a:t>
            </a:r>
            <a:r>
              <a:rPr lang="en-GB" dirty="0"/>
              <a:t>on the </a:t>
            </a:r>
            <a:r>
              <a:rPr lang="en-GB" b="1" dirty="0"/>
              <a:t>Edinburgh </a:t>
            </a:r>
            <a:r>
              <a:rPr lang="en-GB" dirty="0"/>
              <a:t>logo or </a:t>
            </a:r>
            <a:r>
              <a:rPr lang="en-GB" b="1" dirty="0"/>
              <a:t>Catalogue</a:t>
            </a:r>
            <a:r>
              <a:rPr lang="en-GB" dirty="0"/>
              <a:t> at any time </a:t>
            </a:r>
            <a:r>
              <a:rPr lang="en-GB" dirty="0" smtClean="0"/>
              <a:t>in this guide to return to this page </a:t>
            </a:r>
            <a:r>
              <a:rPr lang="en-GB" dirty="0"/>
              <a:t>of the </a:t>
            </a:r>
            <a:r>
              <a:rPr lang="en-GB" dirty="0" smtClean="0"/>
              <a:t>guide.</a:t>
            </a:r>
            <a:endParaRPr lang="en-GB" dirty="0"/>
          </a:p>
        </p:txBody>
      </p:sp>
      <p:sp>
        <p:nvSpPr>
          <p:cNvPr id="36" name="Rounded Rectangle 35">
            <a:hlinkClick r:id="rId11" action="ppaction://hlinksldjump"/>
          </p:cNvPr>
          <p:cNvSpPr/>
          <p:nvPr/>
        </p:nvSpPr>
        <p:spPr bwMode="gray">
          <a:xfrm>
            <a:off x="345544" y="5408138"/>
            <a:ext cx="1764530" cy="504218"/>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27" name="Right Arrow 26">
            <a:hlinkClick r:id="rId7" action="ppaction://hlinksldjump"/>
          </p:cNvPr>
          <p:cNvSpPr/>
          <p:nvPr/>
        </p:nvSpPr>
        <p:spPr bwMode="gray">
          <a:xfrm>
            <a:off x="6589238" y="5229200"/>
            <a:ext cx="1188000" cy="360040"/>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Next</a:t>
            </a:r>
            <a:endParaRPr lang="en-GB" sz="1200" b="1" dirty="0">
              <a:solidFill>
                <a:schemeClr val="bg1"/>
              </a:solidFill>
              <a:cs typeface="Arial" pitchFamily="34" charset="0"/>
            </a:endParaRPr>
          </a:p>
        </p:txBody>
      </p:sp>
      <p:sp>
        <p:nvSpPr>
          <p:cNvPr id="28" name="Right Arrow 27">
            <a:hlinkClick r:id="rId12" action="ppaction://hlinksldjump"/>
          </p:cNvPr>
          <p:cNvSpPr/>
          <p:nvPr/>
        </p:nvSpPr>
        <p:spPr bwMode="gray">
          <a:xfrm>
            <a:off x="6589238" y="5589240"/>
            <a:ext cx="1188000" cy="360040"/>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End Guide</a:t>
            </a:r>
            <a:endParaRPr lang="en-GB" sz="1200" b="1" dirty="0">
              <a:solidFill>
                <a:schemeClr val="bg1"/>
              </a:solidFill>
              <a:cs typeface="Arial" pitchFamily="34" charset="0"/>
            </a:endParaRPr>
          </a:p>
        </p:txBody>
      </p:sp>
      <p:sp>
        <p:nvSpPr>
          <p:cNvPr id="33" name="Left Arrow 32">
            <a:hlinkClick r:id="rId13" action="ppaction://hlinksldjump"/>
          </p:cNvPr>
          <p:cNvSpPr/>
          <p:nvPr/>
        </p:nvSpPr>
        <p:spPr bwMode="gray">
          <a:xfrm>
            <a:off x="5148944" y="5589240"/>
            <a:ext cx="1188132" cy="360040"/>
          </a:xfrm>
          <a:prstGeom prst="leftArrow">
            <a:avLst/>
          </a:prstGeom>
          <a:solidFill>
            <a:schemeClr val="accent1"/>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cs typeface="Arial" pitchFamily="34" charset="0"/>
              </a:rPr>
              <a:t>Index</a:t>
            </a:r>
            <a:endParaRPr lang="en-GB" sz="1200" b="1" dirty="0">
              <a:solidFill>
                <a:schemeClr val="bg1"/>
              </a:solidFill>
              <a:cs typeface="Arial" pitchFamily="34" charset="0"/>
            </a:endParaRPr>
          </a:p>
        </p:txBody>
      </p:sp>
      <p:sp>
        <p:nvSpPr>
          <p:cNvPr id="21" name="TextBox 20">
            <a:hlinkClick r:id="rId14"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4184725793"/>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750" fill="hold"/>
                                        <p:tgtEl>
                                          <p:spTgt spid="44"/>
                                        </p:tgtEl>
                                        <p:attrNameLst>
                                          <p:attrName>ppt_x</p:attrName>
                                        </p:attrNameLst>
                                      </p:cBhvr>
                                      <p:tavLst>
                                        <p:tav tm="0">
                                          <p:val>
                                            <p:strVal val="#ppt_x"/>
                                          </p:val>
                                        </p:tav>
                                        <p:tav tm="100000">
                                          <p:val>
                                            <p:strVal val="#ppt_x"/>
                                          </p:val>
                                        </p:tav>
                                      </p:tavLst>
                                    </p:anim>
                                    <p:anim calcmode="lin" valueType="num">
                                      <p:cBhvr additive="base">
                                        <p:cTn id="13" dur="75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750" fill="hold"/>
                                        <p:tgtEl>
                                          <p:spTgt spid="45"/>
                                        </p:tgtEl>
                                        <p:attrNameLst>
                                          <p:attrName>ppt_x</p:attrName>
                                        </p:attrNameLst>
                                      </p:cBhvr>
                                      <p:tavLst>
                                        <p:tav tm="0">
                                          <p:val>
                                            <p:strVal val="#ppt_x"/>
                                          </p:val>
                                        </p:tav>
                                        <p:tav tm="100000">
                                          <p:val>
                                            <p:strVal val="#ppt_x"/>
                                          </p:val>
                                        </p:tav>
                                      </p:tavLst>
                                    </p:anim>
                                    <p:anim calcmode="lin" valueType="num">
                                      <p:cBhvr additive="base">
                                        <p:cTn id="18" dur="750" fill="hold"/>
                                        <p:tgtEl>
                                          <p:spTgt spid="45"/>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750" fill="hold"/>
                                        <p:tgtEl>
                                          <p:spTgt spid="46"/>
                                        </p:tgtEl>
                                        <p:attrNameLst>
                                          <p:attrName>ppt_x</p:attrName>
                                        </p:attrNameLst>
                                      </p:cBhvr>
                                      <p:tavLst>
                                        <p:tav tm="0">
                                          <p:val>
                                            <p:strVal val="#ppt_x"/>
                                          </p:val>
                                        </p:tav>
                                        <p:tav tm="100000">
                                          <p:val>
                                            <p:strVal val="#ppt_x"/>
                                          </p:val>
                                        </p:tav>
                                      </p:tavLst>
                                    </p:anim>
                                    <p:anim calcmode="lin" valueType="num">
                                      <p:cBhvr additive="base">
                                        <p:cTn id="23" dur="750" fill="hold"/>
                                        <p:tgtEl>
                                          <p:spTgt spid="46"/>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750" fill="hold"/>
                                        <p:tgtEl>
                                          <p:spTgt spid="36"/>
                                        </p:tgtEl>
                                        <p:attrNameLst>
                                          <p:attrName>ppt_x</p:attrName>
                                        </p:attrNameLst>
                                      </p:cBhvr>
                                      <p:tavLst>
                                        <p:tav tm="0">
                                          <p:val>
                                            <p:strVal val="#ppt_x"/>
                                          </p:val>
                                        </p:tav>
                                        <p:tav tm="100000">
                                          <p:val>
                                            <p:strVal val="#ppt_x"/>
                                          </p:val>
                                        </p:tav>
                                      </p:tavLst>
                                    </p:anim>
                                    <p:anim calcmode="lin" valueType="num">
                                      <p:cBhvr additive="base">
                                        <p:cTn id="28" dur="750" fill="hold"/>
                                        <p:tgtEl>
                                          <p:spTgt spid="36"/>
                                        </p:tgtEl>
                                        <p:attrNameLst>
                                          <p:attrName>ppt_y</p:attrName>
                                        </p:attrNameLst>
                                      </p:cBhvr>
                                      <p:tavLst>
                                        <p:tav tm="0">
                                          <p:val>
                                            <p:strVal val="1+#ppt_h/2"/>
                                          </p:val>
                                        </p:tav>
                                        <p:tav tm="100000">
                                          <p:val>
                                            <p:strVal val="#ppt_y"/>
                                          </p:val>
                                        </p:tav>
                                      </p:tavLst>
                                    </p:anim>
                                  </p:childTnLst>
                                </p:cTn>
                              </p:par>
                            </p:childTnLst>
                          </p:cTn>
                        </p:par>
                        <p:par>
                          <p:cTn id="29" fill="hold">
                            <p:stCondLst>
                              <p:cond delay="3750"/>
                            </p:stCondLst>
                            <p:childTnLst>
                              <p:par>
                                <p:cTn id="30" presetID="2" presetClass="entr" presetSubtype="4"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750" fill="hold"/>
                                        <p:tgtEl>
                                          <p:spTgt spid="52"/>
                                        </p:tgtEl>
                                        <p:attrNameLst>
                                          <p:attrName>ppt_x</p:attrName>
                                        </p:attrNameLst>
                                      </p:cBhvr>
                                      <p:tavLst>
                                        <p:tav tm="0">
                                          <p:val>
                                            <p:strVal val="#ppt_x"/>
                                          </p:val>
                                        </p:tav>
                                        <p:tav tm="100000">
                                          <p:val>
                                            <p:strVal val="#ppt_x"/>
                                          </p:val>
                                        </p:tav>
                                      </p:tavLst>
                                    </p:anim>
                                    <p:anim calcmode="lin" valueType="num">
                                      <p:cBhvr additive="base">
                                        <p:cTn id="33" dur="750" fill="hold"/>
                                        <p:tgtEl>
                                          <p:spTgt spid="52"/>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750" fill="hold"/>
                                        <p:tgtEl>
                                          <p:spTgt spid="53"/>
                                        </p:tgtEl>
                                        <p:attrNameLst>
                                          <p:attrName>ppt_x</p:attrName>
                                        </p:attrNameLst>
                                      </p:cBhvr>
                                      <p:tavLst>
                                        <p:tav tm="0">
                                          <p:val>
                                            <p:strVal val="#ppt_x"/>
                                          </p:val>
                                        </p:tav>
                                        <p:tav tm="100000">
                                          <p:val>
                                            <p:strVal val="#ppt_x"/>
                                          </p:val>
                                        </p:tav>
                                      </p:tavLst>
                                    </p:anim>
                                    <p:anim calcmode="lin" valueType="num">
                                      <p:cBhvr additive="base">
                                        <p:cTn id="38" dur="75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4" grpId="0" animBg="1"/>
      <p:bldP spid="45" grpId="0" animBg="1"/>
      <p:bldP spid="46" grpId="0" animBg="1"/>
      <p:bldP spid="52" grpId="0" animBg="1"/>
      <p:bldP spid="53"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0" y="-27384"/>
            <a:ext cx="7921625" cy="6912769"/>
          </a:xfrm>
          <a:prstGeom prst="rect">
            <a:avLst/>
          </a:prstGeom>
          <a:noFill/>
          <a:ln>
            <a:noFill/>
          </a:ln>
        </p:spPr>
      </p:pic>
      <p:sp>
        <p:nvSpPr>
          <p:cNvPr id="5" name="TextBox 4">
            <a:hlinkClick r:id="rId3" action="ppaction://hlinksldjump"/>
          </p:cNvPr>
          <p:cNvSpPr txBox="1"/>
          <p:nvPr/>
        </p:nvSpPr>
        <p:spPr>
          <a:xfrm>
            <a:off x="5616996" y="72008"/>
            <a:ext cx="288032" cy="369332"/>
          </a:xfrm>
          <a:prstGeom prst="rect">
            <a:avLst/>
          </a:prstGeom>
          <a:noFill/>
        </p:spPr>
        <p:txBody>
          <a:bodyPr wrap="square" rtlCol="0">
            <a:spAutoFit/>
          </a:bodyPr>
          <a:lstStyle/>
          <a:p>
            <a:r>
              <a:rPr lang="en-GB" dirty="0" smtClean="0"/>
              <a:t> </a:t>
            </a:r>
            <a:endParaRPr lang="en-GB" dirty="0"/>
          </a:p>
        </p:txBody>
      </p:sp>
      <p:sp>
        <p:nvSpPr>
          <p:cNvPr id="6" name="TextBox 5"/>
          <p:cNvSpPr txBox="1"/>
          <p:nvPr/>
        </p:nvSpPr>
        <p:spPr>
          <a:xfrm>
            <a:off x="5184948" y="72008"/>
            <a:ext cx="432048" cy="369332"/>
          </a:xfrm>
          <a:prstGeom prst="rect">
            <a:avLst/>
          </a:prstGeom>
          <a:noFill/>
        </p:spPr>
        <p:txBody>
          <a:bodyPr wrap="square" rtlCol="0">
            <a:spAutoFit/>
          </a:bodyPr>
          <a:lstStyle/>
          <a:p>
            <a:r>
              <a:rPr lang="en-GB" dirty="0" smtClean="0"/>
              <a:t> </a:t>
            </a:r>
            <a:endParaRPr lang="en-GB" dirty="0"/>
          </a:p>
        </p:txBody>
      </p:sp>
      <p:sp>
        <p:nvSpPr>
          <p:cNvPr id="9" name="Right Arrow 8">
            <a:hlinkClick r:id="rId4" action="ppaction://hlinksldjump"/>
          </p:cNvPr>
          <p:cNvSpPr/>
          <p:nvPr/>
        </p:nvSpPr>
        <p:spPr bwMode="gray">
          <a:xfrm rot="5400000">
            <a:off x="6424791" y="5393518"/>
            <a:ext cx="1336738" cy="432048"/>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latin typeface="Arial" panose="020B0604020202020204" pitchFamily="34" charset="0"/>
                <a:cs typeface="Arial" panose="020B0604020202020204" pitchFamily="34" charset="0"/>
              </a:rPr>
              <a:t>Scroll Down</a:t>
            </a:r>
            <a:endParaRPr lang="en-GB" sz="12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4195062" y="490514"/>
            <a:ext cx="3582176" cy="46166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r>
              <a:rPr lang="en-GB" sz="1200" dirty="0">
                <a:latin typeface="Arial" panose="020B0604020202020204" pitchFamily="34" charset="0"/>
                <a:cs typeface="Arial" panose="020B0604020202020204" pitchFamily="34" charset="0"/>
              </a:rPr>
              <a:t>Guidance and instructions will appear at the top of the page.</a:t>
            </a:r>
          </a:p>
        </p:txBody>
      </p:sp>
      <p:sp>
        <p:nvSpPr>
          <p:cNvPr id="11" name="TextBox 10"/>
          <p:cNvSpPr txBox="1"/>
          <p:nvPr/>
        </p:nvSpPr>
        <p:spPr>
          <a:xfrm>
            <a:off x="4248702" y="3132904"/>
            <a:ext cx="3582176" cy="701731"/>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lnSpc>
                <a:spcPct val="110000"/>
              </a:lnSpc>
              <a:spcAft>
                <a:spcPts val="900"/>
              </a:spcAft>
              <a:defRPr/>
            </a:pPr>
            <a:r>
              <a:rPr lang="en-GB" sz="1200" dirty="0">
                <a:latin typeface="Arial" panose="020B0604020202020204" pitchFamily="34" charset="0"/>
                <a:cs typeface="Arial" panose="020B0604020202020204" pitchFamily="34" charset="0"/>
              </a:rPr>
              <a:t>Mandatory fields are shown with a </a:t>
            </a:r>
            <a:r>
              <a:rPr lang="en-GB" sz="1200" dirty="0">
                <a:solidFill>
                  <a:schemeClr val="accent6">
                    <a:lumMod val="75000"/>
                  </a:schemeClr>
                </a:solidFill>
                <a:latin typeface="Arial" panose="020B0604020202020204" pitchFamily="34" charset="0"/>
                <a:cs typeface="Arial" panose="020B0604020202020204" pitchFamily="34" charset="0"/>
              </a:rPr>
              <a:t>(required) </a:t>
            </a:r>
            <a:r>
              <a:rPr lang="en-GB" sz="1200" dirty="0">
                <a:latin typeface="Arial" panose="020B0604020202020204" pitchFamily="34" charset="0"/>
                <a:cs typeface="Arial" panose="020B0604020202020204" pitchFamily="34" charset="0"/>
              </a:rPr>
              <a:t>next to them. You cannot submit your issue until all of these fields have been completed.</a:t>
            </a:r>
            <a:endParaRPr lang="en-GB" sz="1200" dirty="0">
              <a:latin typeface="Arial" panose="020B0604020202020204" pitchFamily="34" charset="0"/>
              <a:ea typeface="Tw Cen MT"/>
              <a:cs typeface="Arial" panose="020B0604020202020204" pitchFamily="34" charset="0"/>
            </a:endParaRPr>
          </a:p>
        </p:txBody>
      </p:sp>
      <p:sp>
        <p:nvSpPr>
          <p:cNvPr id="12" name="TextBox 11">
            <a:hlinkClick r:id="rId3"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pic>
        <p:nvPicPr>
          <p:cNvPr id="1026" name="Picture 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65" y="6165314"/>
            <a:ext cx="11890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hlinkClick r:id="rId7"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8688468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0" y="-27384"/>
            <a:ext cx="7921625" cy="6912768"/>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813" y="-27384"/>
            <a:ext cx="4012669" cy="6912768"/>
          </a:xfrm>
          <a:prstGeom prst="rect">
            <a:avLst/>
          </a:prstGeom>
        </p:spPr>
      </p:pic>
      <p:sp>
        <p:nvSpPr>
          <p:cNvPr id="3" name="TextBox 2">
            <a:hlinkClick r:id="rId4" action="ppaction://hlinksldjump"/>
          </p:cNvPr>
          <p:cNvSpPr txBox="1"/>
          <p:nvPr/>
        </p:nvSpPr>
        <p:spPr>
          <a:xfrm>
            <a:off x="3672780" y="6550982"/>
            <a:ext cx="1008112" cy="276999"/>
          </a:xfrm>
          <a:prstGeom prst="rect">
            <a:avLst/>
          </a:prstGeom>
          <a:noFill/>
          <a:ln w="28575">
            <a:solidFill>
              <a:srgbClr val="E31937"/>
            </a:solidFill>
          </a:ln>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5" name="TextBox 4">
            <a:hlinkClick r:id="rId4" action="ppaction://hlinksldjump"/>
          </p:cNvPr>
          <p:cNvSpPr txBox="1"/>
          <p:nvPr/>
        </p:nvSpPr>
        <p:spPr>
          <a:xfrm>
            <a:off x="4752901" y="6554730"/>
            <a:ext cx="1008112" cy="276999"/>
          </a:xfrm>
          <a:prstGeom prst="rect">
            <a:avLst/>
          </a:prstGeom>
          <a:noFill/>
          <a:ln w="28575">
            <a:solidFill>
              <a:srgbClr val="E31937"/>
            </a:solidFill>
          </a:ln>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6" name="TextBox 5"/>
          <p:cNvSpPr txBox="1"/>
          <p:nvPr/>
        </p:nvSpPr>
        <p:spPr>
          <a:xfrm>
            <a:off x="81494" y="6039647"/>
            <a:ext cx="3582176" cy="646331"/>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a:latin typeface="Arial" panose="020B0604020202020204" pitchFamily="34" charset="0"/>
                <a:cs typeface="Arial" panose="020B0604020202020204" pitchFamily="34" charset="0"/>
              </a:rPr>
              <a:t>When you’ve completed the form click </a:t>
            </a:r>
            <a:r>
              <a:rPr lang="en-GB" sz="1200" b="1" dirty="0" smtClean="0">
                <a:latin typeface="Arial" panose="020B0604020202020204" pitchFamily="34" charset="0"/>
                <a:cs typeface="Arial" panose="020B0604020202020204" pitchFamily="34" charset="0"/>
              </a:rPr>
              <a:t>Submit Request</a:t>
            </a:r>
            <a:r>
              <a:rPr lang="en-GB" sz="120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ea typeface="Tw Cen MT"/>
                <a:cs typeface="Arial" panose="020B0604020202020204" pitchFamily="34" charset="0"/>
              </a:rPr>
              <a:t>If </a:t>
            </a:r>
            <a:r>
              <a:rPr lang="en-GB" sz="1200" dirty="0">
                <a:latin typeface="Arial" panose="020B0604020202020204" pitchFamily="34" charset="0"/>
                <a:ea typeface="Tw Cen MT"/>
                <a:cs typeface="Arial" panose="020B0604020202020204" pitchFamily="34" charset="0"/>
              </a:rPr>
              <a:t>you no longer require assistance click on </a:t>
            </a:r>
            <a:r>
              <a:rPr lang="en-GB" sz="1200" b="1" dirty="0" smtClean="0">
                <a:latin typeface="Arial" panose="020B0604020202020204" pitchFamily="34" charset="0"/>
                <a:ea typeface="Tw Cen MT"/>
                <a:cs typeface="Arial" panose="020B0604020202020204" pitchFamily="34" charset="0"/>
              </a:rPr>
              <a:t>Cancel.</a:t>
            </a:r>
            <a:endParaRPr lang="en-GB" sz="1200" b="1" dirty="0">
              <a:latin typeface="Arial" panose="020B0604020202020204" pitchFamily="34" charset="0"/>
              <a:ea typeface="Tw Cen MT"/>
              <a:cs typeface="Arial" panose="020B0604020202020204" pitchFamily="34" charset="0"/>
            </a:endParaRPr>
          </a:p>
        </p:txBody>
      </p:sp>
      <p:sp>
        <p:nvSpPr>
          <p:cNvPr id="8" name="TextBox 7"/>
          <p:cNvSpPr txBox="1"/>
          <p:nvPr/>
        </p:nvSpPr>
        <p:spPr>
          <a:xfrm>
            <a:off x="90605" y="1412776"/>
            <a:ext cx="3582176" cy="646331"/>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a:latin typeface="Arial" panose="020B0604020202020204" pitchFamily="34" charset="0"/>
                <a:cs typeface="Arial" panose="020B0604020202020204" pitchFamily="34" charset="0"/>
              </a:rPr>
              <a:t>Give as much detail as you can in the ‘</a:t>
            </a:r>
            <a:r>
              <a:rPr lang="en-GB" sz="1200" b="1" dirty="0">
                <a:latin typeface="Arial" panose="020B0604020202020204" pitchFamily="34" charset="0"/>
                <a:cs typeface="Arial" panose="020B0604020202020204" pitchFamily="34" charset="0"/>
              </a:rPr>
              <a:t>Full fault description</a:t>
            </a:r>
            <a:r>
              <a:rPr lang="en-GB" sz="1200" dirty="0">
                <a:latin typeface="Arial" panose="020B0604020202020204" pitchFamily="34" charset="0"/>
                <a:cs typeface="Arial" panose="020B0604020202020204" pitchFamily="34" charset="0"/>
              </a:rPr>
              <a:t>’ field as any missing information could result in delays.</a:t>
            </a:r>
          </a:p>
        </p:txBody>
      </p:sp>
      <p:sp>
        <p:nvSpPr>
          <p:cNvPr id="10" name="TextBox 9">
            <a:hlinkClick r:id="rId5" action="ppaction://hlinksldjump"/>
          </p:cNvPr>
          <p:cNvSpPr txBox="1"/>
          <p:nvPr/>
        </p:nvSpPr>
        <p:spPr>
          <a:xfrm>
            <a:off x="4392861" y="5932198"/>
            <a:ext cx="1368152" cy="276999"/>
          </a:xfrm>
          <a:prstGeom prst="rect">
            <a:avLst/>
          </a:prstGeom>
          <a:noFill/>
          <a:ln w="28575">
            <a:solidFill>
              <a:srgbClr val="E31937"/>
            </a:solidFill>
          </a:ln>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9" name="TextBox 8">
            <a:hlinkClick r:id="rId4"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1" name="Right Arrow 10">
            <a:hlinkClick r:id="rId6" action="ppaction://hlinksldjump"/>
          </p:cNvPr>
          <p:cNvSpPr/>
          <p:nvPr/>
        </p:nvSpPr>
        <p:spPr bwMode="gray">
          <a:xfrm>
            <a:off x="6193060" y="6357521"/>
            <a:ext cx="1296144" cy="404874"/>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Request Form</a:t>
            </a:r>
            <a:endParaRPr lang="en-GB" sz="1200" b="1" dirty="0">
              <a:solidFill>
                <a:schemeClr val="bg1"/>
              </a:solidFill>
              <a:cs typeface="Arial" pitchFamily="34" charset="0"/>
            </a:endParaRPr>
          </a:p>
        </p:txBody>
      </p:sp>
      <p:sp>
        <p:nvSpPr>
          <p:cNvPr id="12" name="TextBox 11">
            <a:hlinkClick r:id="rId7"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8688468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0" y="-27384"/>
            <a:ext cx="7921625" cy="6912768"/>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904" y="-27384"/>
            <a:ext cx="3990480" cy="6912768"/>
          </a:xfrm>
          <a:prstGeom prst="rect">
            <a:avLst/>
          </a:prstGeom>
        </p:spPr>
      </p:pic>
      <p:sp>
        <p:nvSpPr>
          <p:cNvPr id="3" name="TextBox 2">
            <a:hlinkClick r:id="rId4" action="ppaction://hlinksldjump"/>
          </p:cNvPr>
          <p:cNvSpPr txBox="1"/>
          <p:nvPr/>
        </p:nvSpPr>
        <p:spPr>
          <a:xfrm>
            <a:off x="5184948" y="5164322"/>
            <a:ext cx="696434" cy="1015663"/>
          </a:xfrm>
          <a:prstGeom prst="rect">
            <a:avLst/>
          </a:prstGeom>
          <a:noFill/>
          <a:ln w="28575">
            <a:solidFill>
              <a:srgbClr val="E31937"/>
            </a:solidFill>
          </a:ln>
        </p:spPr>
        <p:txBody>
          <a:bodyPr wrap="square" rtlCol="0">
            <a:spAutoFit/>
          </a:bodyPr>
          <a:lstStyle/>
          <a:p>
            <a:r>
              <a:rPr lang="en-GB" sz="6000" dirty="0" smtClean="0">
                <a:ea typeface="Tw Cen MT"/>
                <a:cs typeface="Times New Roman"/>
              </a:rPr>
              <a:t> </a:t>
            </a:r>
            <a:endParaRPr lang="en-GB" sz="6000" dirty="0">
              <a:ea typeface="Tw Cen MT"/>
              <a:cs typeface="Times New Roman"/>
            </a:endParaRPr>
          </a:p>
        </p:txBody>
      </p:sp>
      <p:sp>
        <p:nvSpPr>
          <p:cNvPr id="5" name="TextBox 4">
            <a:hlinkClick r:id="rId5" action="ppaction://hlinksldjump"/>
          </p:cNvPr>
          <p:cNvSpPr txBox="1"/>
          <p:nvPr/>
        </p:nvSpPr>
        <p:spPr>
          <a:xfrm>
            <a:off x="4752900" y="6545519"/>
            <a:ext cx="1008112" cy="261610"/>
          </a:xfrm>
          <a:prstGeom prst="rect">
            <a:avLst/>
          </a:prstGeom>
          <a:noFill/>
          <a:ln w="28575">
            <a:solidFill>
              <a:srgbClr val="E31937"/>
            </a:solidFill>
          </a:ln>
        </p:spPr>
        <p:txBody>
          <a:bodyPr wrap="square" rtlCol="0">
            <a:spAutoFit/>
          </a:bodyPr>
          <a:lstStyle/>
          <a:p>
            <a:r>
              <a:rPr lang="en-GB" sz="1100" dirty="0" smtClean="0">
                <a:ea typeface="Tw Cen MT"/>
                <a:cs typeface="Times New Roman"/>
              </a:rPr>
              <a:t> </a:t>
            </a:r>
            <a:endParaRPr lang="en-GB" sz="1100" dirty="0">
              <a:ea typeface="Tw Cen MT"/>
              <a:cs typeface="Times New Roman"/>
            </a:endParaRPr>
          </a:p>
        </p:txBody>
      </p:sp>
      <p:sp>
        <p:nvSpPr>
          <p:cNvPr id="6" name="TextBox 5"/>
          <p:cNvSpPr txBox="1"/>
          <p:nvPr/>
        </p:nvSpPr>
        <p:spPr>
          <a:xfrm>
            <a:off x="2169727" y="3356992"/>
            <a:ext cx="3582176" cy="1200329"/>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Attach any </a:t>
            </a:r>
            <a:r>
              <a:rPr lang="en-GB" sz="1200" dirty="0">
                <a:latin typeface="Arial" panose="020B0604020202020204" pitchFamily="34" charset="0"/>
                <a:cs typeface="Arial" panose="020B0604020202020204" pitchFamily="34" charset="0"/>
              </a:rPr>
              <a:t>screenshots or accompanying evidence </a:t>
            </a:r>
            <a:r>
              <a:rPr lang="en-GB" sz="1200" dirty="0" smtClean="0">
                <a:latin typeface="Arial" panose="020B0604020202020204" pitchFamily="34" charset="0"/>
                <a:cs typeface="Arial" panose="020B0604020202020204" pitchFamily="34" charset="0"/>
              </a:rPr>
              <a:t>to your </a:t>
            </a:r>
            <a:r>
              <a:rPr lang="en-GB" sz="1200" dirty="0">
                <a:latin typeface="Arial" panose="020B0604020202020204" pitchFamily="34" charset="0"/>
                <a:cs typeface="Arial" panose="020B0604020202020204" pitchFamily="34" charset="0"/>
              </a:rPr>
              <a:t>request </a:t>
            </a:r>
            <a:r>
              <a:rPr lang="en-GB" sz="1200" dirty="0" smtClean="0">
                <a:latin typeface="Arial" panose="020B0604020202020204" pitchFamily="34" charset="0"/>
                <a:cs typeface="Arial" panose="020B0604020202020204" pitchFamily="34" charset="0"/>
              </a:rPr>
              <a:t>to help the Service Desk in diagnosing your issue. You can attach up to 3 items to your request with a size limit of 5MB per attachment. You can attach additional attachments to your request from the My Activity screen.</a:t>
            </a:r>
            <a:endParaRPr lang="en-GB" sz="1200" b="1" dirty="0">
              <a:latin typeface="Arial" panose="020B0604020202020204" pitchFamily="34" charset="0"/>
              <a:ea typeface="Tw Cen MT"/>
              <a:cs typeface="Arial" panose="020B0604020202020204" pitchFamily="34" charset="0"/>
            </a:endParaRPr>
          </a:p>
        </p:txBody>
      </p:sp>
      <p:sp>
        <p:nvSpPr>
          <p:cNvPr id="8" name="TextBox 7"/>
          <p:cNvSpPr txBox="1"/>
          <p:nvPr/>
        </p:nvSpPr>
        <p:spPr>
          <a:xfrm>
            <a:off x="5905030" y="5157202"/>
            <a:ext cx="1319790" cy="1200329"/>
          </a:xfrm>
          <a:prstGeom prst="rect">
            <a:avLst/>
          </a:prstGeom>
          <a:solidFill>
            <a:schemeClr val="bg2"/>
          </a:solidFill>
          <a:ln>
            <a:noFill/>
          </a:ln>
          <a:effectLst>
            <a:outerShdw blurRad="50800" dist="50800" dir="5400000" algn="ctr" rotWithShape="0">
              <a:srgbClr val="000000">
                <a:alpha val="59000"/>
              </a:srgbClr>
            </a:outerShdw>
          </a:effectLst>
        </p:spPr>
        <p:txBody>
          <a:bodyPr wrap="square">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Click </a:t>
            </a:r>
            <a:r>
              <a:rPr lang="en-GB" sz="1200" b="1" dirty="0" smtClean="0">
                <a:latin typeface="Arial" panose="020B0604020202020204" pitchFamily="34" charset="0"/>
                <a:cs typeface="Arial" panose="020B0604020202020204" pitchFamily="34" charset="0"/>
              </a:rPr>
              <a:t>Remove</a:t>
            </a:r>
            <a:r>
              <a:rPr lang="en-GB" sz="1200" dirty="0" smtClean="0">
                <a:latin typeface="Arial" panose="020B0604020202020204" pitchFamily="34" charset="0"/>
                <a:cs typeface="Arial" panose="020B0604020202020204" pitchFamily="34" charset="0"/>
              </a:rPr>
              <a:t> to go back to the previous page or </a:t>
            </a:r>
            <a:r>
              <a:rPr lang="en-GB" sz="1200" b="1" dirty="0" smtClean="0">
                <a:latin typeface="Arial" panose="020B0604020202020204" pitchFamily="34" charset="0"/>
                <a:cs typeface="Arial" panose="020B0604020202020204" pitchFamily="34" charset="0"/>
              </a:rPr>
              <a:t>Cancel</a:t>
            </a:r>
            <a:r>
              <a:rPr lang="en-GB" sz="1200" dirty="0" smtClean="0">
                <a:latin typeface="Arial" panose="020B0604020202020204" pitchFamily="34" charset="0"/>
                <a:cs typeface="Arial" panose="020B0604020202020204" pitchFamily="34" charset="0"/>
              </a:rPr>
              <a:t> to go back to the home page.</a:t>
            </a:r>
            <a:endParaRPr lang="en-GB" sz="1200" b="1" dirty="0">
              <a:latin typeface="Arial" panose="020B0604020202020204" pitchFamily="34" charset="0"/>
              <a:ea typeface="Tw Cen MT"/>
              <a:cs typeface="Arial" panose="020B0604020202020204" pitchFamily="34" charset="0"/>
            </a:endParaRPr>
          </a:p>
        </p:txBody>
      </p:sp>
      <p:sp>
        <p:nvSpPr>
          <p:cNvPr id="9" name="TextBox 8">
            <a:hlinkClick r:id="rId5" action="ppaction://hlinksldjump"/>
          </p:cNvPr>
          <p:cNvSpPr txBox="1"/>
          <p:nvPr/>
        </p:nvSpPr>
        <p:spPr>
          <a:xfrm>
            <a:off x="3672780" y="6542436"/>
            <a:ext cx="1008112" cy="261610"/>
          </a:xfrm>
          <a:prstGeom prst="rect">
            <a:avLst/>
          </a:prstGeom>
          <a:noFill/>
          <a:ln w="28575">
            <a:solidFill>
              <a:srgbClr val="E31937"/>
            </a:solidFill>
          </a:ln>
        </p:spPr>
        <p:txBody>
          <a:bodyPr wrap="square" rtlCol="0">
            <a:spAutoFit/>
          </a:bodyPr>
          <a:lstStyle/>
          <a:p>
            <a:r>
              <a:rPr lang="en-GB" sz="1100" dirty="0" smtClean="0">
                <a:ea typeface="Tw Cen MT"/>
                <a:cs typeface="Times New Roman"/>
              </a:rPr>
              <a:t> </a:t>
            </a:r>
            <a:endParaRPr lang="en-GB" sz="1100" dirty="0">
              <a:ea typeface="Tw Cen MT"/>
              <a:cs typeface="Times New Roman"/>
            </a:endParaRPr>
          </a:p>
        </p:txBody>
      </p:sp>
      <p:sp>
        <p:nvSpPr>
          <p:cNvPr id="10" name="TextBox 9">
            <a:hlinkClick r:id="rId5"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4" name="Right Arrow 13">
            <a:hlinkClick r:id="rId6" action="ppaction://hlinksldjump"/>
          </p:cNvPr>
          <p:cNvSpPr/>
          <p:nvPr/>
        </p:nvSpPr>
        <p:spPr bwMode="gray">
          <a:xfrm>
            <a:off x="6193060" y="6357521"/>
            <a:ext cx="1296144" cy="404874"/>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Request Form</a:t>
            </a:r>
            <a:endParaRPr lang="en-GB" sz="1200" b="1" dirty="0">
              <a:solidFill>
                <a:schemeClr val="bg1"/>
              </a:solidFill>
              <a:cs typeface="Arial" pitchFamily="34" charset="0"/>
            </a:endParaRPr>
          </a:p>
        </p:txBody>
      </p:sp>
      <p:sp>
        <p:nvSpPr>
          <p:cNvPr id="11" name="TextBox 10">
            <a:hlinkClick r:id="rId7"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11625603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97" y="188640"/>
            <a:ext cx="7137714" cy="920750"/>
          </a:xfrm>
          <a:prstGeom prst="rect">
            <a:avLst/>
          </a:prstGeom>
        </p:spPr>
        <p:txBody>
          <a:bodyPr/>
          <a:lstStyle/>
          <a:p>
            <a:r>
              <a:rPr lang="en-GB" sz="3200" dirty="0" smtClean="0">
                <a:solidFill>
                  <a:schemeClr val="accent1"/>
                </a:solidFill>
              </a:rPr>
              <a:t>Welcome to</a:t>
            </a:r>
            <a:endParaRPr lang="en-GB" sz="3200" dirty="0">
              <a:solidFill>
                <a:schemeClr val="accent1"/>
              </a:solidFill>
            </a:endParaRPr>
          </a:p>
        </p:txBody>
      </p:sp>
      <p:sp>
        <p:nvSpPr>
          <p:cNvPr id="4" name="Content Placeholder 3"/>
          <p:cNvSpPr>
            <a:spLocks noGrp="1"/>
          </p:cNvSpPr>
          <p:nvPr>
            <p:ph sz="quarter" idx="17"/>
          </p:nvPr>
        </p:nvSpPr>
        <p:spPr>
          <a:xfrm>
            <a:off x="280285" y="1988840"/>
            <a:ext cx="7147341" cy="3744416"/>
          </a:xfrm>
        </p:spPr>
        <p:txBody>
          <a:bodyPr>
            <a:normAutofit/>
          </a:bodyPr>
          <a:lstStyle/>
          <a:p>
            <a:r>
              <a:rPr lang="en-GB" dirty="0" smtClean="0"/>
              <a:t>			</a:t>
            </a:r>
          </a:p>
          <a:p>
            <a:endParaRPr lang="en-GB" dirty="0" smtClean="0"/>
          </a:p>
          <a:p>
            <a:pPr algn="ctr"/>
            <a:r>
              <a:rPr lang="en-GB" sz="4000" dirty="0" smtClean="0">
                <a:solidFill>
                  <a:schemeClr val="accent1"/>
                </a:solidFill>
              </a:rPr>
              <a:t>CGI Self-Service Portal</a:t>
            </a:r>
            <a:endParaRPr lang="en-GB" sz="4000" dirty="0">
              <a:solidFill>
                <a:schemeClr val="accent1"/>
              </a:solidFill>
            </a:endParaRPr>
          </a:p>
          <a:p>
            <a:endParaRPr lang="en-GB" dirty="0" smtClean="0">
              <a:solidFill>
                <a:schemeClr val="accent1"/>
              </a:solidFill>
            </a:endParaRPr>
          </a:p>
          <a:p>
            <a:endParaRPr lang="en-GB" dirty="0" smtClean="0">
              <a:solidFill>
                <a:schemeClr val="accent1"/>
              </a:solidFill>
            </a:endParaRPr>
          </a:p>
          <a:p>
            <a:r>
              <a:rPr lang="en-GB" dirty="0" smtClean="0"/>
              <a:t>The CGI Self-Service Portal is the Council preferred method of raising requests or reporting issues with the Service Desk. However, </a:t>
            </a:r>
            <a:r>
              <a:rPr lang="en-GB" dirty="0"/>
              <a:t>y</a:t>
            </a:r>
            <a:r>
              <a:rPr lang="en-GB" dirty="0" smtClean="0"/>
              <a:t>ou may still call the Service Desk if your issue is critical.</a:t>
            </a:r>
            <a:endParaRPr lang="en-GB" dirty="0"/>
          </a:p>
        </p:txBody>
      </p:sp>
      <p:sp>
        <p:nvSpPr>
          <p:cNvPr id="6" name="Right Arrow 5">
            <a:hlinkClick r:id="rId2" action="ppaction://hlinksldjump"/>
          </p:cNvPr>
          <p:cNvSpPr/>
          <p:nvPr/>
        </p:nvSpPr>
        <p:spPr bwMode="gray">
          <a:xfrm>
            <a:off x="3312740" y="5877272"/>
            <a:ext cx="1224136" cy="432048"/>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600" b="1" dirty="0" smtClean="0">
                <a:solidFill>
                  <a:schemeClr val="bg1"/>
                </a:solidFill>
                <a:cs typeface="Arial" pitchFamily="34" charset="0"/>
              </a:rPr>
              <a:t>Next</a:t>
            </a:r>
            <a:endParaRPr lang="en-GB" sz="1600" b="1" dirty="0">
              <a:solidFill>
                <a:schemeClr val="bg1"/>
              </a:solidFill>
              <a:cs typeface="Arial" pitchFamily="34" charset="0"/>
            </a:endParaRPr>
          </a:p>
        </p:txBody>
      </p:sp>
    </p:spTree>
    <p:extLst>
      <p:ext uri="{BB962C8B-B14F-4D97-AF65-F5344CB8AC3E}">
        <p14:creationId xmlns:p14="http://schemas.microsoft.com/office/powerpoint/2010/main" val="2871453689"/>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0" y="-27384"/>
            <a:ext cx="7921625" cy="6912769"/>
          </a:xfrm>
          <a:prstGeom prst="rect">
            <a:avLst/>
          </a:prstGeom>
          <a:noFill/>
          <a:ln>
            <a:noFill/>
          </a:ln>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948581" y="72008"/>
            <a:ext cx="3916892" cy="6813377"/>
          </a:xfrm>
          <a:prstGeom prst="rect">
            <a:avLst/>
          </a:prstGeom>
        </p:spPr>
      </p:pic>
      <p:sp>
        <p:nvSpPr>
          <p:cNvPr id="5" name="TextBox 4">
            <a:hlinkClick r:id="rId4" action="ppaction://hlinksldjump"/>
          </p:cNvPr>
          <p:cNvSpPr txBox="1"/>
          <p:nvPr/>
        </p:nvSpPr>
        <p:spPr>
          <a:xfrm>
            <a:off x="5616996" y="72008"/>
            <a:ext cx="288032" cy="369332"/>
          </a:xfrm>
          <a:prstGeom prst="rect">
            <a:avLst/>
          </a:prstGeom>
          <a:noFill/>
        </p:spPr>
        <p:txBody>
          <a:bodyPr wrap="square" rtlCol="0">
            <a:spAutoFit/>
          </a:bodyPr>
          <a:lstStyle/>
          <a:p>
            <a:r>
              <a:rPr lang="en-GB" dirty="0" smtClean="0"/>
              <a:t> </a:t>
            </a:r>
            <a:endParaRPr lang="en-GB" dirty="0"/>
          </a:p>
        </p:txBody>
      </p:sp>
      <p:sp>
        <p:nvSpPr>
          <p:cNvPr id="6" name="TextBox 5"/>
          <p:cNvSpPr txBox="1"/>
          <p:nvPr/>
        </p:nvSpPr>
        <p:spPr>
          <a:xfrm>
            <a:off x="5184948" y="72008"/>
            <a:ext cx="432048" cy="369332"/>
          </a:xfrm>
          <a:prstGeom prst="rect">
            <a:avLst/>
          </a:prstGeom>
          <a:noFill/>
        </p:spPr>
        <p:txBody>
          <a:bodyPr wrap="square" rtlCol="0">
            <a:spAutoFit/>
          </a:bodyPr>
          <a:lstStyle/>
          <a:p>
            <a:r>
              <a:rPr lang="en-GB" dirty="0" smtClean="0"/>
              <a:t> </a:t>
            </a:r>
            <a:endParaRPr lang="en-GB" dirty="0"/>
          </a:p>
        </p:txBody>
      </p:sp>
      <p:sp>
        <p:nvSpPr>
          <p:cNvPr id="10" name="TextBox 9"/>
          <p:cNvSpPr txBox="1"/>
          <p:nvPr/>
        </p:nvSpPr>
        <p:spPr>
          <a:xfrm>
            <a:off x="4195062" y="490514"/>
            <a:ext cx="3582176" cy="646331"/>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r>
              <a:rPr lang="en-GB" sz="1200" dirty="0">
                <a:latin typeface="Arial" panose="020B0604020202020204" pitchFamily="34" charset="0"/>
                <a:cs typeface="Arial" panose="020B0604020202020204" pitchFamily="34" charset="0"/>
              </a:rPr>
              <a:t>Guidance and instructions will appear at the top of the page along with any hyperlinks to useful documents.</a:t>
            </a:r>
          </a:p>
        </p:txBody>
      </p:sp>
      <p:sp>
        <p:nvSpPr>
          <p:cNvPr id="11" name="TextBox 10"/>
          <p:cNvSpPr txBox="1"/>
          <p:nvPr/>
        </p:nvSpPr>
        <p:spPr>
          <a:xfrm>
            <a:off x="4248702" y="2564905"/>
            <a:ext cx="3582176" cy="498598"/>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lnSpc>
                <a:spcPct val="110000"/>
              </a:lnSpc>
              <a:spcAft>
                <a:spcPts val="900"/>
              </a:spcAft>
              <a:defRPr/>
            </a:pPr>
            <a:r>
              <a:rPr lang="en-GB" sz="1200" dirty="0">
                <a:latin typeface="Arial" panose="020B0604020202020204" pitchFamily="34" charset="0"/>
                <a:ea typeface="Tw Cen MT"/>
                <a:cs typeface="Arial" panose="020B0604020202020204" pitchFamily="34" charset="0"/>
              </a:rPr>
              <a:t>Use the dropdowns and buttons to select the item you require. </a:t>
            </a:r>
            <a:r>
              <a:rPr lang="en-GB" sz="1200" dirty="0" smtClean="0">
                <a:latin typeface="Arial" panose="020B0604020202020204" pitchFamily="34" charset="0"/>
                <a:ea typeface="Tw Cen MT"/>
                <a:cs typeface="Arial" panose="020B0604020202020204" pitchFamily="34" charset="0"/>
              </a:rPr>
              <a:t>Try selecting Request Type.</a:t>
            </a:r>
            <a:endParaRPr lang="en-GB" sz="1200" dirty="0">
              <a:latin typeface="Arial" panose="020B0604020202020204" pitchFamily="34" charset="0"/>
              <a:ea typeface="Tw Cen MT"/>
              <a:cs typeface="Arial" panose="020B0604020202020204" pitchFamily="34" charset="0"/>
            </a:endParaRPr>
          </a:p>
        </p:txBody>
      </p:sp>
      <p:cxnSp>
        <p:nvCxnSpPr>
          <p:cNvPr id="8" name="Curved Connector 7"/>
          <p:cNvCxnSpPr/>
          <p:nvPr/>
        </p:nvCxnSpPr>
        <p:spPr>
          <a:xfrm rot="10800000" flipV="1">
            <a:off x="3924808" y="2806358"/>
            <a:ext cx="323894" cy="766667"/>
          </a:xfrm>
          <a:prstGeom prst="curvedConnector2">
            <a:avLst/>
          </a:prstGeom>
          <a:ln w="19050">
            <a:solidFill>
              <a:srgbClr val="E31937"/>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hlinkClick r:id="rId4" action="ppaction://hlinksldjump"/>
          </p:cNvPr>
          <p:cNvSpPr txBox="1"/>
          <p:nvPr/>
        </p:nvSpPr>
        <p:spPr>
          <a:xfrm>
            <a:off x="4752900" y="6464379"/>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13" name="TextBox 12">
            <a:hlinkClick r:id="rId4" action="ppaction://hlinksldjump"/>
          </p:cNvPr>
          <p:cNvSpPr txBox="1"/>
          <p:nvPr/>
        </p:nvSpPr>
        <p:spPr>
          <a:xfrm>
            <a:off x="3672780" y="6485406"/>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14" name="TextBox 13">
            <a:hlinkClick r:id="rId4"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6" name="TextBox 15">
            <a:hlinkClick r:id="rId5" action="ppaction://hlinksldjump"/>
          </p:cNvPr>
          <p:cNvSpPr txBox="1"/>
          <p:nvPr/>
        </p:nvSpPr>
        <p:spPr>
          <a:xfrm>
            <a:off x="2062277" y="3674453"/>
            <a:ext cx="3672408" cy="215444"/>
          </a:xfrm>
          <a:prstGeom prst="rect">
            <a:avLst/>
          </a:prstGeom>
          <a:noFill/>
          <a:ln w="28575">
            <a:solidFill>
              <a:srgbClr val="E31937"/>
            </a:solidFill>
          </a:ln>
        </p:spPr>
        <p:txBody>
          <a:bodyPr wrap="square" rtlCol="0">
            <a:spAutoFit/>
          </a:bodyPr>
          <a:lstStyle/>
          <a:p>
            <a:r>
              <a:rPr lang="en-GB" sz="800" dirty="0" smtClean="0">
                <a:ea typeface="Tw Cen MT"/>
                <a:cs typeface="Times New Roman"/>
              </a:rPr>
              <a:t> </a:t>
            </a:r>
            <a:endParaRPr lang="en-GB" sz="800" dirty="0">
              <a:ea typeface="Tw Cen MT"/>
              <a:cs typeface="Times New Roman"/>
            </a:endParaRPr>
          </a:p>
        </p:txBody>
      </p:sp>
      <p:pic>
        <p:nvPicPr>
          <p:cNvPr id="17"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65" y="6165314"/>
            <a:ext cx="11890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hlinkClick r:id="rId8"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18956429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0" y="-27384"/>
            <a:ext cx="7921625" cy="6912768"/>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717" y="16982"/>
            <a:ext cx="3969027" cy="6868402"/>
          </a:xfrm>
          <a:prstGeom prst="rect">
            <a:avLst/>
          </a:prstGeom>
        </p:spPr>
      </p:pic>
      <p:sp>
        <p:nvSpPr>
          <p:cNvPr id="3" name="TextBox 2">
            <a:hlinkClick r:id="rId4" action="ppaction://hlinksldjump"/>
          </p:cNvPr>
          <p:cNvSpPr txBox="1"/>
          <p:nvPr/>
        </p:nvSpPr>
        <p:spPr>
          <a:xfrm>
            <a:off x="2088604" y="3938593"/>
            <a:ext cx="3672408" cy="169277"/>
          </a:xfrm>
          <a:prstGeom prst="rect">
            <a:avLst/>
          </a:prstGeom>
          <a:noFill/>
          <a:ln w="28575">
            <a:solidFill>
              <a:srgbClr val="E31937"/>
            </a:solidFill>
          </a:ln>
        </p:spPr>
        <p:txBody>
          <a:bodyPr wrap="square" rtlCol="0">
            <a:spAutoFit/>
          </a:bodyPr>
          <a:lstStyle/>
          <a:p>
            <a:r>
              <a:rPr lang="en-GB" sz="500" dirty="0" smtClean="0">
                <a:ea typeface="Tw Cen MT"/>
                <a:cs typeface="Times New Roman"/>
              </a:rPr>
              <a:t> </a:t>
            </a:r>
            <a:endParaRPr lang="en-GB" sz="500" dirty="0">
              <a:ea typeface="Tw Cen MT"/>
              <a:cs typeface="Times New Roman"/>
            </a:endParaRPr>
          </a:p>
        </p:txBody>
      </p:sp>
      <p:sp>
        <p:nvSpPr>
          <p:cNvPr id="5" name="TextBox 4">
            <a:hlinkClick r:id="rId5" action="ppaction://hlinksldjump"/>
          </p:cNvPr>
          <p:cNvSpPr txBox="1"/>
          <p:nvPr/>
        </p:nvSpPr>
        <p:spPr>
          <a:xfrm>
            <a:off x="4752900" y="6464379"/>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8" name="TextBox 7"/>
          <p:cNvSpPr txBox="1"/>
          <p:nvPr/>
        </p:nvSpPr>
        <p:spPr>
          <a:xfrm>
            <a:off x="4248702" y="2607639"/>
            <a:ext cx="3582176" cy="701731"/>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lnSpc>
                <a:spcPct val="110000"/>
              </a:lnSpc>
              <a:spcAft>
                <a:spcPts val="900"/>
              </a:spcAft>
              <a:defRPr/>
            </a:pPr>
            <a:r>
              <a:rPr lang="en-GB" sz="1200" dirty="0" smtClean="0">
                <a:latin typeface="Arial" panose="020B0604020202020204" pitchFamily="34" charset="0"/>
                <a:ea typeface="Tw Cen MT"/>
                <a:cs typeface="Arial" panose="020B0604020202020204" pitchFamily="34" charset="0"/>
              </a:rPr>
              <a:t>Available Service Catalogue items will appear in the menu on each request form. Select AD0003 now.</a:t>
            </a:r>
            <a:endParaRPr lang="en-GB" sz="1200" dirty="0">
              <a:latin typeface="Arial" panose="020B0604020202020204" pitchFamily="34" charset="0"/>
              <a:ea typeface="Tw Cen MT"/>
              <a:cs typeface="Arial" panose="020B0604020202020204" pitchFamily="34" charset="0"/>
            </a:endParaRPr>
          </a:p>
        </p:txBody>
      </p:sp>
      <p:cxnSp>
        <p:nvCxnSpPr>
          <p:cNvPr id="9" name="Curved Connector 8"/>
          <p:cNvCxnSpPr>
            <a:stCxn id="8" idx="1"/>
            <a:endCxn id="3" idx="0"/>
          </p:cNvCxnSpPr>
          <p:nvPr/>
        </p:nvCxnSpPr>
        <p:spPr>
          <a:xfrm rot="10800000" flipV="1">
            <a:off x="3924808" y="2958505"/>
            <a:ext cx="323894" cy="980088"/>
          </a:xfrm>
          <a:prstGeom prst="curvedConnector2">
            <a:avLst/>
          </a:prstGeom>
          <a:ln w="19050">
            <a:solidFill>
              <a:srgbClr val="E31937"/>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hlinkClick r:id="rId5"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0" name="TextBox 9">
            <a:hlinkClick r:id="rId6"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3789662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0" y="-27384"/>
            <a:ext cx="7921625" cy="6912768"/>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031" y="50326"/>
            <a:ext cx="3925491" cy="6835058"/>
          </a:xfrm>
          <a:prstGeom prst="rect">
            <a:avLst/>
          </a:prstGeom>
        </p:spPr>
      </p:pic>
      <p:sp>
        <p:nvSpPr>
          <p:cNvPr id="6" name="TextBox 5"/>
          <p:cNvSpPr txBox="1"/>
          <p:nvPr/>
        </p:nvSpPr>
        <p:spPr>
          <a:xfrm>
            <a:off x="3920230" y="2060858"/>
            <a:ext cx="3582176" cy="830997"/>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More questions may appear depending on the option you choose. Complete all mandatory fields marked with </a:t>
            </a:r>
            <a:r>
              <a:rPr lang="en-GB" sz="1200" dirty="0" smtClean="0">
                <a:solidFill>
                  <a:schemeClr val="accent6">
                    <a:lumMod val="75000"/>
                  </a:schemeClr>
                </a:solidFill>
                <a:latin typeface="Arial" panose="020B0604020202020204" pitchFamily="34" charset="0"/>
                <a:cs typeface="Arial" panose="020B0604020202020204" pitchFamily="34" charset="0"/>
              </a:rPr>
              <a:t>(</a:t>
            </a:r>
            <a:r>
              <a:rPr lang="en-GB" sz="1200" dirty="0">
                <a:solidFill>
                  <a:schemeClr val="accent6">
                    <a:lumMod val="75000"/>
                  </a:schemeClr>
                </a:solidFill>
                <a:latin typeface="Arial" panose="020B0604020202020204" pitchFamily="34" charset="0"/>
                <a:cs typeface="Arial" panose="020B0604020202020204" pitchFamily="34" charset="0"/>
              </a:rPr>
              <a:t>required) </a:t>
            </a:r>
            <a:r>
              <a:rPr lang="en-GB" sz="1200" dirty="0" smtClean="0">
                <a:latin typeface="Arial" panose="020B0604020202020204" pitchFamily="34" charset="0"/>
                <a:cs typeface="Arial" panose="020B0604020202020204" pitchFamily="34" charset="0"/>
              </a:rPr>
              <a:t>before you submit your form. </a:t>
            </a:r>
            <a:endParaRPr lang="en-GB" sz="1200" b="1" dirty="0">
              <a:latin typeface="Arial" panose="020B0604020202020204" pitchFamily="34" charset="0"/>
              <a:ea typeface="Tw Cen MT"/>
              <a:cs typeface="Arial" panose="020B0604020202020204" pitchFamily="34" charset="0"/>
            </a:endParaRPr>
          </a:p>
        </p:txBody>
      </p:sp>
      <p:sp>
        <p:nvSpPr>
          <p:cNvPr id="8" name="Right Arrow 7">
            <a:hlinkClick r:id="rId4" action="ppaction://hlinksldjump"/>
          </p:cNvPr>
          <p:cNvSpPr/>
          <p:nvPr/>
        </p:nvSpPr>
        <p:spPr bwMode="gray">
          <a:xfrm rot="5400000">
            <a:off x="6445088" y="5449819"/>
            <a:ext cx="1224136" cy="432048"/>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latin typeface="Arial" panose="020B0604020202020204" pitchFamily="34" charset="0"/>
                <a:cs typeface="Arial" panose="020B0604020202020204" pitchFamily="34" charset="0"/>
              </a:rPr>
              <a:t>Scroll Down</a:t>
            </a:r>
            <a:endParaRPr lang="en-GB" sz="1200" b="1" dirty="0">
              <a:solidFill>
                <a:schemeClr val="bg1"/>
              </a:solidFill>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7" name="TextBox 6">
            <a:hlinkClick r:id="rId6"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955327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0" y="-27384"/>
            <a:ext cx="7921625" cy="6912768"/>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866" y="-27384"/>
            <a:ext cx="3888432" cy="6912767"/>
          </a:xfrm>
          <a:prstGeom prst="rect">
            <a:avLst/>
          </a:prstGeom>
        </p:spPr>
      </p:pic>
      <p:sp>
        <p:nvSpPr>
          <p:cNvPr id="9" name="TextBox 8"/>
          <p:cNvSpPr txBox="1"/>
          <p:nvPr/>
        </p:nvSpPr>
        <p:spPr>
          <a:xfrm>
            <a:off x="127296" y="5780405"/>
            <a:ext cx="3582176" cy="646331"/>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a:latin typeface="Arial" panose="020B0604020202020204" pitchFamily="34" charset="0"/>
                <a:cs typeface="Arial" panose="020B0604020202020204" pitchFamily="34" charset="0"/>
              </a:rPr>
              <a:t>When you’ve completed the form click </a:t>
            </a:r>
            <a:r>
              <a:rPr lang="en-GB" sz="1200" b="1" dirty="0">
                <a:latin typeface="Arial" panose="020B0604020202020204" pitchFamily="34" charset="0"/>
                <a:cs typeface="Arial" panose="020B0604020202020204" pitchFamily="34" charset="0"/>
              </a:rPr>
              <a:t>Submit Request</a:t>
            </a:r>
            <a:r>
              <a:rPr lang="en-GB" sz="1200" dirty="0">
                <a:latin typeface="Arial" panose="020B0604020202020204" pitchFamily="34" charset="0"/>
                <a:cs typeface="Arial" panose="020B0604020202020204" pitchFamily="34" charset="0"/>
              </a:rPr>
              <a:t>. </a:t>
            </a:r>
            <a:r>
              <a:rPr lang="en-GB" sz="1200" dirty="0">
                <a:latin typeface="Arial" panose="020B0604020202020204" pitchFamily="34" charset="0"/>
                <a:ea typeface="Tw Cen MT"/>
                <a:cs typeface="Arial" panose="020B0604020202020204" pitchFamily="34" charset="0"/>
              </a:rPr>
              <a:t>If you no longer require assistance click on </a:t>
            </a:r>
            <a:r>
              <a:rPr lang="en-GB" sz="1200" b="1" dirty="0">
                <a:latin typeface="Arial" panose="020B0604020202020204" pitchFamily="34" charset="0"/>
                <a:ea typeface="Tw Cen MT"/>
                <a:cs typeface="Arial" panose="020B0604020202020204" pitchFamily="34" charset="0"/>
              </a:rPr>
              <a:t>Cancel.</a:t>
            </a:r>
          </a:p>
        </p:txBody>
      </p:sp>
      <p:sp>
        <p:nvSpPr>
          <p:cNvPr id="10" name="TextBox 9">
            <a:hlinkClick r:id="rId4" action="ppaction://hlinksldjump"/>
          </p:cNvPr>
          <p:cNvSpPr txBox="1"/>
          <p:nvPr/>
        </p:nvSpPr>
        <p:spPr>
          <a:xfrm>
            <a:off x="3744788" y="6536387"/>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11" name="TextBox 10">
            <a:hlinkClick r:id="rId4" action="ppaction://hlinksldjump"/>
          </p:cNvPr>
          <p:cNvSpPr txBox="1"/>
          <p:nvPr/>
        </p:nvSpPr>
        <p:spPr>
          <a:xfrm>
            <a:off x="4824908" y="6536387"/>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7" name="TextBox 6">
            <a:hlinkClick r:id="rId4" action="ppaction://hlinksldjump"/>
          </p:cNvPr>
          <p:cNvSpPr txBox="1"/>
          <p:nvPr/>
        </p:nvSpPr>
        <p:spPr>
          <a:xfrm>
            <a:off x="4718716" y="6553479"/>
            <a:ext cx="1008112" cy="276999"/>
          </a:xfrm>
          <a:prstGeom prst="rect">
            <a:avLst/>
          </a:prstGeom>
          <a:noFill/>
          <a:ln w="28575">
            <a:solidFill>
              <a:srgbClr val="E31937"/>
            </a:solidFill>
          </a:ln>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8" name="TextBox 7">
            <a:hlinkClick r:id="rId4" action="ppaction://hlinksldjump"/>
          </p:cNvPr>
          <p:cNvSpPr txBox="1"/>
          <p:nvPr/>
        </p:nvSpPr>
        <p:spPr>
          <a:xfrm>
            <a:off x="3710604" y="6553479"/>
            <a:ext cx="1008112" cy="276999"/>
          </a:xfrm>
          <a:prstGeom prst="rect">
            <a:avLst/>
          </a:prstGeom>
          <a:noFill/>
          <a:ln w="28575">
            <a:solidFill>
              <a:srgbClr val="E31937"/>
            </a:solidFill>
          </a:ln>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3" name="TextBox 2">
            <a:hlinkClick r:id="rId5" action="ppaction://hlinksldjump"/>
          </p:cNvPr>
          <p:cNvSpPr txBox="1"/>
          <p:nvPr/>
        </p:nvSpPr>
        <p:spPr>
          <a:xfrm>
            <a:off x="4422138" y="5907304"/>
            <a:ext cx="1296144" cy="261610"/>
          </a:xfrm>
          <a:prstGeom prst="rect">
            <a:avLst/>
          </a:prstGeom>
          <a:noFill/>
          <a:ln w="28575">
            <a:solidFill>
              <a:srgbClr val="E31937"/>
            </a:solidFill>
          </a:ln>
        </p:spPr>
        <p:txBody>
          <a:bodyPr wrap="square" rtlCol="0">
            <a:spAutoFit/>
          </a:bodyPr>
          <a:lstStyle/>
          <a:p>
            <a:r>
              <a:rPr lang="en-GB" sz="1100" dirty="0" smtClean="0">
                <a:ea typeface="Tw Cen MT"/>
                <a:cs typeface="Times New Roman"/>
              </a:rPr>
              <a:t> </a:t>
            </a:r>
            <a:endParaRPr lang="en-GB" sz="1100" dirty="0">
              <a:ea typeface="Tw Cen MT"/>
              <a:cs typeface="Times New Roman"/>
            </a:endParaRPr>
          </a:p>
        </p:txBody>
      </p:sp>
      <p:sp>
        <p:nvSpPr>
          <p:cNvPr id="12" name="TextBox 11"/>
          <p:cNvSpPr txBox="1"/>
          <p:nvPr/>
        </p:nvSpPr>
        <p:spPr>
          <a:xfrm>
            <a:off x="144388" y="2912768"/>
            <a:ext cx="3582176" cy="646331"/>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a:latin typeface="Arial" panose="020B0604020202020204" pitchFamily="34" charset="0"/>
                <a:cs typeface="Arial" panose="020B0604020202020204" pitchFamily="34" charset="0"/>
              </a:rPr>
              <a:t>Service Requests require approval from an authorised approver or manager. </a:t>
            </a:r>
            <a:r>
              <a:rPr lang="en-GB" sz="1200" dirty="0" smtClean="0">
                <a:latin typeface="Arial" panose="020B0604020202020204" pitchFamily="34" charset="0"/>
                <a:cs typeface="Arial" panose="020B0604020202020204" pitchFamily="34" charset="0"/>
              </a:rPr>
              <a:t>Click on the drop down for further information.</a:t>
            </a:r>
            <a:endParaRPr lang="en-GB" sz="1200" dirty="0">
              <a:latin typeface="Arial" panose="020B0604020202020204" pitchFamily="34" charset="0"/>
              <a:cs typeface="Arial" panose="020B0604020202020204" pitchFamily="34" charset="0"/>
            </a:endParaRPr>
          </a:p>
        </p:txBody>
      </p:sp>
      <p:sp>
        <p:nvSpPr>
          <p:cNvPr id="5" name="TextBox 4">
            <a:hlinkClick r:id="rId6" action="ppaction://hlinksldjump"/>
          </p:cNvPr>
          <p:cNvSpPr txBox="1"/>
          <p:nvPr/>
        </p:nvSpPr>
        <p:spPr>
          <a:xfrm>
            <a:off x="2143521" y="5555636"/>
            <a:ext cx="3600400" cy="215444"/>
          </a:xfrm>
          <a:prstGeom prst="rect">
            <a:avLst/>
          </a:prstGeom>
          <a:noFill/>
          <a:ln w="28575">
            <a:solidFill>
              <a:srgbClr val="E31937"/>
            </a:solidFill>
          </a:ln>
        </p:spPr>
        <p:txBody>
          <a:bodyPr wrap="square" rtlCol="0">
            <a:spAutoFit/>
          </a:bodyPr>
          <a:lstStyle/>
          <a:p>
            <a:r>
              <a:rPr lang="en-GB" sz="800" dirty="0" smtClean="0">
                <a:ea typeface="Tw Cen MT"/>
                <a:cs typeface="Times New Roman"/>
              </a:rPr>
              <a:t> </a:t>
            </a:r>
            <a:endParaRPr lang="en-GB" sz="800" dirty="0">
              <a:ea typeface="Tw Cen MT"/>
              <a:cs typeface="Times New Roman"/>
            </a:endParaRPr>
          </a:p>
        </p:txBody>
      </p:sp>
      <p:sp>
        <p:nvSpPr>
          <p:cNvPr id="13" name="TextBox 12">
            <a:hlinkClick r:id="rId4"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5" name="Right Arrow 14">
            <a:hlinkClick r:id="rId7" action="ppaction://hlinksldjump"/>
          </p:cNvPr>
          <p:cNvSpPr/>
          <p:nvPr/>
        </p:nvSpPr>
        <p:spPr bwMode="gray">
          <a:xfrm>
            <a:off x="6193060" y="6357521"/>
            <a:ext cx="1296144" cy="404874"/>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Change Request</a:t>
            </a:r>
            <a:endParaRPr lang="en-GB" sz="1200" b="1" dirty="0">
              <a:solidFill>
                <a:schemeClr val="bg1"/>
              </a:solidFill>
              <a:cs typeface="Arial" pitchFamily="34" charset="0"/>
            </a:endParaRPr>
          </a:p>
        </p:txBody>
      </p:sp>
      <p:sp>
        <p:nvSpPr>
          <p:cNvPr id="14" name="TextBox 13">
            <a:hlinkClick r:id="rId8"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998965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0" y="-27384"/>
            <a:ext cx="7921625" cy="6912768"/>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866" y="-27383"/>
            <a:ext cx="3888432" cy="6912768"/>
          </a:xfrm>
          <a:prstGeom prst="rect">
            <a:avLst/>
          </a:prstGeom>
        </p:spPr>
      </p:pic>
      <p:sp>
        <p:nvSpPr>
          <p:cNvPr id="9" name="TextBox 8"/>
          <p:cNvSpPr txBox="1"/>
          <p:nvPr/>
        </p:nvSpPr>
        <p:spPr>
          <a:xfrm>
            <a:off x="792460" y="2834495"/>
            <a:ext cx="3582176" cy="646331"/>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Your Approver should be your line manager and you should make sure your approver is available and aware of your request before you submit.</a:t>
            </a:r>
            <a:endParaRPr lang="en-GB" sz="1200" dirty="0">
              <a:latin typeface="Arial" panose="020B0604020202020204" pitchFamily="34" charset="0"/>
              <a:cs typeface="Arial" panose="020B0604020202020204" pitchFamily="34" charset="0"/>
            </a:endParaRPr>
          </a:p>
        </p:txBody>
      </p:sp>
      <p:sp>
        <p:nvSpPr>
          <p:cNvPr id="10" name="TextBox 9">
            <a:hlinkClick r:id="rId4" action="ppaction://hlinksldjump"/>
          </p:cNvPr>
          <p:cNvSpPr txBox="1"/>
          <p:nvPr/>
        </p:nvSpPr>
        <p:spPr>
          <a:xfrm>
            <a:off x="3744788" y="6536387"/>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11" name="TextBox 10">
            <a:hlinkClick r:id="rId4" action="ppaction://hlinksldjump"/>
          </p:cNvPr>
          <p:cNvSpPr txBox="1"/>
          <p:nvPr/>
        </p:nvSpPr>
        <p:spPr>
          <a:xfrm>
            <a:off x="4824908" y="6536387"/>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7" name="TextBox 6">
            <a:hlinkClick r:id="rId4" action="ppaction://hlinksldjump"/>
          </p:cNvPr>
          <p:cNvSpPr txBox="1"/>
          <p:nvPr/>
        </p:nvSpPr>
        <p:spPr>
          <a:xfrm>
            <a:off x="4824908" y="6515360"/>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8" name="TextBox 7">
            <a:hlinkClick r:id="rId4" action="ppaction://hlinksldjump"/>
          </p:cNvPr>
          <p:cNvSpPr txBox="1"/>
          <p:nvPr/>
        </p:nvSpPr>
        <p:spPr>
          <a:xfrm>
            <a:off x="3744788" y="6536387"/>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3" name="TextBox 2">
            <a:hlinkClick r:id="rId5" action="ppaction://hlinksldjump"/>
          </p:cNvPr>
          <p:cNvSpPr txBox="1"/>
          <p:nvPr/>
        </p:nvSpPr>
        <p:spPr>
          <a:xfrm>
            <a:off x="4464868" y="5877272"/>
            <a:ext cx="1296144"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2" name="TextBox 11">
            <a:hlinkClick r:id="rId4"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5" name="TextBox 14"/>
          <p:cNvSpPr txBox="1"/>
          <p:nvPr/>
        </p:nvSpPr>
        <p:spPr>
          <a:xfrm>
            <a:off x="5977036" y="4326205"/>
            <a:ext cx="1872208" cy="830997"/>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wrap="square">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To find your Approver type in their full first and last name in the spaces provided.</a:t>
            </a:r>
            <a:endParaRPr lang="en-GB" sz="1200" dirty="0">
              <a:latin typeface="Arial" panose="020B0604020202020204" pitchFamily="34" charset="0"/>
              <a:cs typeface="Arial" panose="020B0604020202020204" pitchFamily="34" charset="0"/>
            </a:endParaRPr>
          </a:p>
        </p:txBody>
      </p:sp>
      <p:sp>
        <p:nvSpPr>
          <p:cNvPr id="17" name="Right Arrow 16">
            <a:hlinkClick r:id="rId6" action="ppaction://hlinksldjump"/>
          </p:cNvPr>
          <p:cNvSpPr/>
          <p:nvPr/>
        </p:nvSpPr>
        <p:spPr bwMode="gray">
          <a:xfrm>
            <a:off x="6193060" y="6357521"/>
            <a:ext cx="1296144" cy="404874"/>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Approval cont.</a:t>
            </a:r>
            <a:endParaRPr lang="en-GB" sz="1200" b="1" dirty="0">
              <a:solidFill>
                <a:schemeClr val="bg1"/>
              </a:solidFill>
              <a:cs typeface="Arial" pitchFamily="34" charset="0"/>
            </a:endParaRPr>
          </a:p>
        </p:txBody>
      </p:sp>
      <p:sp>
        <p:nvSpPr>
          <p:cNvPr id="13" name="TextBox 12">
            <a:hlinkClick r:id="rId7"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1695757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0" y="-27384"/>
            <a:ext cx="7921625" cy="6912768"/>
          </a:xfrm>
          <a:prstGeom prst="rect">
            <a:avLst/>
          </a:prstGeom>
          <a:noFill/>
          <a:ln>
            <a:noFill/>
          </a:ln>
        </p:spPr>
      </p:pic>
      <p:sp>
        <p:nvSpPr>
          <p:cNvPr id="10" name="TextBox 9">
            <a:hlinkClick r:id="rId3" action="ppaction://hlinksldjump"/>
          </p:cNvPr>
          <p:cNvSpPr txBox="1"/>
          <p:nvPr/>
        </p:nvSpPr>
        <p:spPr>
          <a:xfrm>
            <a:off x="3744788" y="6536387"/>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11" name="TextBox 10">
            <a:hlinkClick r:id="rId3" action="ppaction://hlinksldjump"/>
          </p:cNvPr>
          <p:cNvSpPr txBox="1"/>
          <p:nvPr/>
        </p:nvSpPr>
        <p:spPr>
          <a:xfrm>
            <a:off x="4824908" y="6536387"/>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7" name="TextBox 6">
            <a:hlinkClick r:id="rId3" action="ppaction://hlinksldjump"/>
          </p:cNvPr>
          <p:cNvSpPr txBox="1"/>
          <p:nvPr/>
        </p:nvSpPr>
        <p:spPr>
          <a:xfrm>
            <a:off x="4824908" y="6515360"/>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8" name="TextBox 7">
            <a:hlinkClick r:id="rId3" action="ppaction://hlinksldjump"/>
          </p:cNvPr>
          <p:cNvSpPr txBox="1"/>
          <p:nvPr/>
        </p:nvSpPr>
        <p:spPr>
          <a:xfrm>
            <a:off x="3744788" y="6536387"/>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3" name="TextBox 2">
            <a:hlinkClick r:id="rId4" action="ppaction://hlinksldjump"/>
          </p:cNvPr>
          <p:cNvSpPr txBox="1"/>
          <p:nvPr/>
        </p:nvSpPr>
        <p:spPr>
          <a:xfrm>
            <a:off x="4464868" y="5877272"/>
            <a:ext cx="1296144"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2" name="TextBox 11">
            <a:hlinkClick r:id="rId3"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5" name="TextBox 14"/>
          <p:cNvSpPr txBox="1"/>
          <p:nvPr/>
        </p:nvSpPr>
        <p:spPr>
          <a:xfrm>
            <a:off x="72380" y="4653141"/>
            <a:ext cx="1872208" cy="1569660"/>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wrap="square">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If the name you have entered is valid an email address will appear in the drop down. Select the email address and the request will be sent to your Approver once submitted.</a:t>
            </a:r>
            <a:endParaRPr lang="en-GB" sz="1200" dirty="0">
              <a:latin typeface="Arial" panose="020B0604020202020204" pitchFamily="34" charset="0"/>
              <a:cs typeface="Arial" panose="020B0604020202020204" pitchFamily="34" charset="0"/>
            </a:endParaRPr>
          </a:p>
        </p:txBody>
      </p:sp>
      <p:sp>
        <p:nvSpPr>
          <p:cNvPr id="17" name="Right Arrow 16">
            <a:hlinkClick r:id="rId5" action="ppaction://hlinksldjump"/>
          </p:cNvPr>
          <p:cNvSpPr/>
          <p:nvPr/>
        </p:nvSpPr>
        <p:spPr bwMode="gray">
          <a:xfrm>
            <a:off x="6193060" y="6357521"/>
            <a:ext cx="1296144" cy="404874"/>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Approval cont.</a:t>
            </a:r>
            <a:endParaRPr lang="en-GB" sz="1200" b="1" dirty="0">
              <a:solidFill>
                <a:schemeClr val="bg1"/>
              </a:solidFill>
              <a:cs typeface="Arial" pitchFamily="34"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3866" y="-27383"/>
            <a:ext cx="3888432" cy="6912768"/>
          </a:xfrm>
          <a:prstGeom prst="rect">
            <a:avLst/>
          </a:prstGeom>
        </p:spPr>
      </p:pic>
      <p:sp>
        <p:nvSpPr>
          <p:cNvPr id="14" name="TextBox 13">
            <a:hlinkClick r:id="rId7"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2137851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0" y="-27384"/>
            <a:ext cx="7921625" cy="6912768"/>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866" y="-27384"/>
            <a:ext cx="3888432" cy="6912768"/>
          </a:xfrm>
          <a:prstGeom prst="rect">
            <a:avLst/>
          </a:prstGeom>
        </p:spPr>
      </p:pic>
      <p:sp>
        <p:nvSpPr>
          <p:cNvPr id="10" name="TextBox 9">
            <a:hlinkClick r:id="rId4" action="ppaction://hlinksldjump"/>
          </p:cNvPr>
          <p:cNvSpPr txBox="1"/>
          <p:nvPr/>
        </p:nvSpPr>
        <p:spPr>
          <a:xfrm>
            <a:off x="3744788" y="6536387"/>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11" name="TextBox 10">
            <a:hlinkClick r:id="rId4" action="ppaction://hlinksldjump"/>
          </p:cNvPr>
          <p:cNvSpPr txBox="1"/>
          <p:nvPr/>
        </p:nvSpPr>
        <p:spPr>
          <a:xfrm>
            <a:off x="4824908" y="6536387"/>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7" name="TextBox 6">
            <a:hlinkClick r:id="rId4" action="ppaction://hlinksldjump"/>
          </p:cNvPr>
          <p:cNvSpPr txBox="1"/>
          <p:nvPr/>
        </p:nvSpPr>
        <p:spPr>
          <a:xfrm>
            <a:off x="4824908" y="6515360"/>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8" name="TextBox 7">
            <a:hlinkClick r:id="rId4" action="ppaction://hlinksldjump"/>
          </p:cNvPr>
          <p:cNvSpPr txBox="1"/>
          <p:nvPr/>
        </p:nvSpPr>
        <p:spPr>
          <a:xfrm>
            <a:off x="3744788" y="6536387"/>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3" name="TextBox 2">
            <a:hlinkClick r:id="rId5" action="ppaction://hlinksldjump"/>
          </p:cNvPr>
          <p:cNvSpPr txBox="1"/>
          <p:nvPr/>
        </p:nvSpPr>
        <p:spPr>
          <a:xfrm>
            <a:off x="4464868" y="5877272"/>
            <a:ext cx="1296144"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2" name="TextBox 11">
            <a:hlinkClick r:id="rId4"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5" name="TextBox 14"/>
          <p:cNvSpPr txBox="1"/>
          <p:nvPr/>
        </p:nvSpPr>
        <p:spPr>
          <a:xfrm>
            <a:off x="5905028" y="4437122"/>
            <a:ext cx="1872208" cy="138499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wrap="square">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If the name you have entered is incorrect the list will not populate and you will not be able to submit your request until you have entered the correct name.</a:t>
            </a:r>
            <a:endParaRPr lang="en-GB" sz="1200" dirty="0">
              <a:latin typeface="Arial" panose="020B0604020202020204" pitchFamily="34" charset="0"/>
              <a:cs typeface="Arial" panose="020B0604020202020204" pitchFamily="34" charset="0"/>
            </a:endParaRPr>
          </a:p>
        </p:txBody>
      </p:sp>
      <p:sp>
        <p:nvSpPr>
          <p:cNvPr id="16" name="Right Arrow 15">
            <a:hlinkClick r:id="rId6" action="ppaction://hlinksldjump"/>
          </p:cNvPr>
          <p:cNvSpPr/>
          <p:nvPr/>
        </p:nvSpPr>
        <p:spPr bwMode="gray">
          <a:xfrm>
            <a:off x="6193060" y="6357521"/>
            <a:ext cx="1296144" cy="404874"/>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Change Request</a:t>
            </a:r>
            <a:endParaRPr lang="en-GB" sz="1200" b="1" dirty="0">
              <a:solidFill>
                <a:schemeClr val="bg1"/>
              </a:solidFill>
              <a:cs typeface="Arial" pitchFamily="34" charset="0"/>
            </a:endParaRPr>
          </a:p>
        </p:txBody>
      </p:sp>
      <p:sp>
        <p:nvSpPr>
          <p:cNvPr id="13" name="TextBox 12">
            <a:hlinkClick r:id="rId7"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8216937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0" y="-27384"/>
            <a:ext cx="7921625" cy="6912768"/>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866" y="-27384"/>
            <a:ext cx="3888432" cy="6912768"/>
          </a:xfrm>
          <a:prstGeom prst="rect">
            <a:avLst/>
          </a:prstGeom>
        </p:spPr>
      </p:pic>
      <p:sp>
        <p:nvSpPr>
          <p:cNvPr id="10" name="TextBox 9">
            <a:hlinkClick r:id="rId4" action="ppaction://hlinksldjump"/>
          </p:cNvPr>
          <p:cNvSpPr txBox="1"/>
          <p:nvPr/>
        </p:nvSpPr>
        <p:spPr>
          <a:xfrm>
            <a:off x="3744788" y="6536387"/>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11" name="TextBox 10">
            <a:hlinkClick r:id="rId4" action="ppaction://hlinksldjump"/>
          </p:cNvPr>
          <p:cNvSpPr txBox="1"/>
          <p:nvPr/>
        </p:nvSpPr>
        <p:spPr>
          <a:xfrm>
            <a:off x="4824908" y="6536387"/>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3" name="TextBox 2"/>
          <p:cNvSpPr txBox="1"/>
          <p:nvPr/>
        </p:nvSpPr>
        <p:spPr>
          <a:xfrm>
            <a:off x="4464868" y="5877272"/>
            <a:ext cx="1296144"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2" name="TextBox 11">
            <a:hlinkClick r:id="rId5" action="ppaction://hlinksldjump"/>
          </p:cNvPr>
          <p:cNvSpPr txBox="1"/>
          <p:nvPr/>
        </p:nvSpPr>
        <p:spPr>
          <a:xfrm>
            <a:off x="5149780" y="5085194"/>
            <a:ext cx="696434" cy="1015663"/>
          </a:xfrm>
          <a:prstGeom prst="rect">
            <a:avLst/>
          </a:prstGeom>
          <a:noFill/>
          <a:ln w="28575">
            <a:solidFill>
              <a:srgbClr val="E31937"/>
            </a:solidFill>
          </a:ln>
        </p:spPr>
        <p:txBody>
          <a:bodyPr wrap="square" rtlCol="0">
            <a:spAutoFit/>
          </a:bodyPr>
          <a:lstStyle/>
          <a:p>
            <a:r>
              <a:rPr lang="en-GB" sz="6000" dirty="0" smtClean="0">
                <a:ea typeface="Tw Cen MT"/>
                <a:cs typeface="Times New Roman"/>
              </a:rPr>
              <a:t> </a:t>
            </a:r>
            <a:endParaRPr lang="en-GB" sz="6000" dirty="0">
              <a:ea typeface="Tw Cen MT"/>
              <a:cs typeface="Times New Roman"/>
            </a:endParaRPr>
          </a:p>
        </p:txBody>
      </p:sp>
      <p:sp>
        <p:nvSpPr>
          <p:cNvPr id="13" name="TextBox 12"/>
          <p:cNvSpPr txBox="1"/>
          <p:nvPr/>
        </p:nvSpPr>
        <p:spPr>
          <a:xfrm>
            <a:off x="2095056" y="4437122"/>
            <a:ext cx="3582176" cy="46166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You can attach up to 3 items to your request with a size limit of 5MB per attachment.</a:t>
            </a:r>
            <a:endParaRPr lang="en-GB" sz="1200" b="1" dirty="0">
              <a:latin typeface="Arial" panose="020B0604020202020204" pitchFamily="34" charset="0"/>
              <a:ea typeface="Tw Cen MT"/>
              <a:cs typeface="Arial" panose="020B0604020202020204" pitchFamily="34" charset="0"/>
            </a:endParaRPr>
          </a:p>
        </p:txBody>
      </p:sp>
      <p:sp>
        <p:nvSpPr>
          <p:cNvPr id="14" name="TextBox 13"/>
          <p:cNvSpPr txBox="1"/>
          <p:nvPr/>
        </p:nvSpPr>
        <p:spPr>
          <a:xfrm>
            <a:off x="5920062" y="4676943"/>
            <a:ext cx="1785166" cy="1200329"/>
          </a:xfrm>
          <a:prstGeom prst="rect">
            <a:avLst/>
          </a:prstGeom>
          <a:solidFill>
            <a:schemeClr val="bg2"/>
          </a:solidFill>
          <a:ln>
            <a:noFill/>
          </a:ln>
          <a:effectLst>
            <a:outerShdw blurRad="50800" dist="50800" dir="5400000" algn="ctr" rotWithShape="0">
              <a:srgbClr val="000000">
                <a:alpha val="59000"/>
              </a:srgbClr>
            </a:outerShdw>
          </a:effectLst>
        </p:spPr>
        <p:txBody>
          <a:bodyPr wrap="square">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Click </a:t>
            </a:r>
            <a:r>
              <a:rPr lang="en-GB" sz="1200" b="1" dirty="0" smtClean="0">
                <a:latin typeface="Arial" panose="020B0604020202020204" pitchFamily="34" charset="0"/>
                <a:cs typeface="Arial" panose="020B0604020202020204" pitchFamily="34" charset="0"/>
              </a:rPr>
              <a:t>Remove</a:t>
            </a:r>
            <a:r>
              <a:rPr lang="en-GB" sz="1200" dirty="0" smtClean="0">
                <a:latin typeface="Arial" panose="020B0604020202020204" pitchFamily="34" charset="0"/>
                <a:cs typeface="Arial" panose="020B0604020202020204" pitchFamily="34" charset="0"/>
              </a:rPr>
              <a:t> to go back to the previous page, </a:t>
            </a:r>
            <a:r>
              <a:rPr lang="en-GB" sz="1200" b="1" dirty="0" smtClean="0">
                <a:latin typeface="Arial" panose="020B0604020202020204" pitchFamily="34" charset="0"/>
                <a:cs typeface="Arial" panose="020B0604020202020204" pitchFamily="34" charset="0"/>
              </a:rPr>
              <a:t>Cancel</a:t>
            </a:r>
            <a:r>
              <a:rPr lang="en-GB" sz="1200" dirty="0" smtClean="0">
                <a:latin typeface="Arial" panose="020B0604020202020204" pitchFamily="34" charset="0"/>
                <a:cs typeface="Arial" panose="020B0604020202020204" pitchFamily="34" charset="0"/>
              </a:rPr>
              <a:t> to go back to the home page, or the red arrow below to continue.</a:t>
            </a:r>
            <a:endParaRPr lang="en-GB" sz="1200" b="1" dirty="0">
              <a:latin typeface="Arial" panose="020B0604020202020204" pitchFamily="34" charset="0"/>
              <a:ea typeface="Tw Cen MT"/>
              <a:cs typeface="Arial" panose="020B0604020202020204" pitchFamily="34" charset="0"/>
            </a:endParaRPr>
          </a:p>
        </p:txBody>
      </p:sp>
      <p:sp>
        <p:nvSpPr>
          <p:cNvPr id="15" name="TextBox 14">
            <a:hlinkClick r:id="rId4"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6" name="TextBox 15">
            <a:hlinkClick r:id="rId4" action="ppaction://hlinksldjump"/>
          </p:cNvPr>
          <p:cNvSpPr txBox="1"/>
          <p:nvPr/>
        </p:nvSpPr>
        <p:spPr>
          <a:xfrm>
            <a:off x="4710170" y="6537540"/>
            <a:ext cx="1008112" cy="276999"/>
          </a:xfrm>
          <a:prstGeom prst="rect">
            <a:avLst/>
          </a:prstGeom>
          <a:noFill/>
          <a:ln w="28575">
            <a:solidFill>
              <a:srgbClr val="E31937"/>
            </a:solidFill>
          </a:ln>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17" name="TextBox 16">
            <a:hlinkClick r:id="rId4" action="ppaction://hlinksldjump"/>
          </p:cNvPr>
          <p:cNvSpPr txBox="1"/>
          <p:nvPr/>
        </p:nvSpPr>
        <p:spPr>
          <a:xfrm>
            <a:off x="3702058" y="6537541"/>
            <a:ext cx="1008112" cy="276999"/>
          </a:xfrm>
          <a:prstGeom prst="rect">
            <a:avLst/>
          </a:prstGeom>
          <a:noFill/>
          <a:ln w="28575">
            <a:solidFill>
              <a:srgbClr val="E31937"/>
            </a:solidFill>
          </a:ln>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18" name="Right Arrow 17">
            <a:hlinkClick r:id="rId6" action="ppaction://hlinksldjump"/>
          </p:cNvPr>
          <p:cNvSpPr/>
          <p:nvPr/>
        </p:nvSpPr>
        <p:spPr bwMode="gray">
          <a:xfrm>
            <a:off x="6193060" y="6357521"/>
            <a:ext cx="1296144" cy="404874"/>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Change Request</a:t>
            </a:r>
            <a:endParaRPr lang="en-GB" sz="1200" b="1" dirty="0">
              <a:solidFill>
                <a:schemeClr val="bg1"/>
              </a:solidFill>
              <a:cs typeface="Arial" pitchFamily="34" charset="0"/>
            </a:endParaRPr>
          </a:p>
        </p:txBody>
      </p:sp>
      <p:sp>
        <p:nvSpPr>
          <p:cNvPr id="19" name="TextBox 18">
            <a:hlinkClick r:id="rId7"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7303869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0" y="-27384"/>
            <a:ext cx="7921625" cy="6912769"/>
          </a:xfrm>
          <a:prstGeom prst="rect">
            <a:avLst/>
          </a:prstGeom>
          <a:noFill/>
          <a:ln>
            <a:noFill/>
          </a:ln>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978230" y="72008"/>
            <a:ext cx="3909706" cy="6813377"/>
          </a:xfrm>
          <a:prstGeom prst="rect">
            <a:avLst/>
          </a:prstGeom>
        </p:spPr>
      </p:pic>
      <p:sp>
        <p:nvSpPr>
          <p:cNvPr id="5" name="TextBox 4">
            <a:hlinkClick r:id="rId4" action="ppaction://hlinksldjump"/>
          </p:cNvPr>
          <p:cNvSpPr txBox="1"/>
          <p:nvPr/>
        </p:nvSpPr>
        <p:spPr>
          <a:xfrm>
            <a:off x="5616996" y="72008"/>
            <a:ext cx="288032" cy="369332"/>
          </a:xfrm>
          <a:prstGeom prst="rect">
            <a:avLst/>
          </a:prstGeom>
          <a:noFill/>
        </p:spPr>
        <p:txBody>
          <a:bodyPr wrap="square" rtlCol="0">
            <a:spAutoFit/>
          </a:bodyPr>
          <a:lstStyle/>
          <a:p>
            <a:r>
              <a:rPr lang="en-GB" dirty="0" smtClean="0"/>
              <a:t> </a:t>
            </a:r>
            <a:endParaRPr lang="en-GB" dirty="0"/>
          </a:p>
        </p:txBody>
      </p:sp>
      <p:sp>
        <p:nvSpPr>
          <p:cNvPr id="6" name="TextBox 5"/>
          <p:cNvSpPr txBox="1"/>
          <p:nvPr/>
        </p:nvSpPr>
        <p:spPr>
          <a:xfrm>
            <a:off x="5184948" y="72008"/>
            <a:ext cx="432048" cy="369332"/>
          </a:xfrm>
          <a:prstGeom prst="rect">
            <a:avLst/>
          </a:prstGeom>
          <a:noFill/>
        </p:spPr>
        <p:txBody>
          <a:bodyPr wrap="square" rtlCol="0">
            <a:spAutoFit/>
          </a:bodyPr>
          <a:lstStyle/>
          <a:p>
            <a:r>
              <a:rPr lang="en-GB" dirty="0" smtClean="0"/>
              <a:t> </a:t>
            </a:r>
            <a:endParaRPr lang="en-GB" dirty="0"/>
          </a:p>
        </p:txBody>
      </p:sp>
      <p:sp>
        <p:nvSpPr>
          <p:cNvPr id="10" name="TextBox 9"/>
          <p:cNvSpPr txBox="1"/>
          <p:nvPr/>
        </p:nvSpPr>
        <p:spPr>
          <a:xfrm>
            <a:off x="4189956" y="1642856"/>
            <a:ext cx="3582176" cy="646331"/>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r>
              <a:rPr lang="en-GB" sz="1200" dirty="0">
                <a:latin typeface="Arial" panose="020B0604020202020204" pitchFamily="34" charset="0"/>
                <a:cs typeface="Arial" panose="020B0604020202020204" pitchFamily="34" charset="0"/>
              </a:rPr>
              <a:t>Guidance and instructions will appear at the top of the page along with any hyperlinks to useful documents.</a:t>
            </a:r>
          </a:p>
        </p:txBody>
      </p:sp>
      <p:sp>
        <p:nvSpPr>
          <p:cNvPr id="14" name="TextBox 13"/>
          <p:cNvSpPr txBox="1"/>
          <p:nvPr/>
        </p:nvSpPr>
        <p:spPr>
          <a:xfrm>
            <a:off x="4189956" y="3222044"/>
            <a:ext cx="3582176" cy="701731"/>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lnSpc>
                <a:spcPct val="110000"/>
              </a:lnSpc>
              <a:spcAft>
                <a:spcPts val="900"/>
              </a:spcAft>
              <a:defRPr/>
            </a:pPr>
            <a:r>
              <a:rPr lang="en-GB" sz="1200" dirty="0" smtClean="0">
                <a:latin typeface="Arial" panose="020B0604020202020204" pitchFamily="34" charset="0"/>
                <a:cs typeface="Arial" panose="020B0604020202020204" pitchFamily="34" charset="0"/>
              </a:rPr>
              <a:t>Before submitting your simple change please ensure you have checked the Service Catalogue on the ORB.</a:t>
            </a:r>
            <a:endParaRPr lang="en-GB" sz="1200" dirty="0">
              <a:latin typeface="Arial" panose="020B0604020202020204" pitchFamily="34" charset="0"/>
              <a:ea typeface="Tw Cen MT"/>
              <a:cs typeface="Arial" panose="020B0604020202020204" pitchFamily="34" charset="0"/>
            </a:endParaRPr>
          </a:p>
        </p:txBody>
      </p:sp>
      <p:sp>
        <p:nvSpPr>
          <p:cNvPr id="15" name="Right Arrow 14">
            <a:hlinkClick r:id="rId5" action="ppaction://hlinksldjump"/>
          </p:cNvPr>
          <p:cNvSpPr/>
          <p:nvPr/>
        </p:nvSpPr>
        <p:spPr bwMode="gray">
          <a:xfrm rot="5400000">
            <a:off x="6445088" y="5449819"/>
            <a:ext cx="1224136" cy="432048"/>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latin typeface="Arial" panose="020B0604020202020204" pitchFamily="34" charset="0"/>
                <a:cs typeface="Arial" panose="020B0604020202020204" pitchFamily="34" charset="0"/>
              </a:rPr>
              <a:t>Scroll Down</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hlinkClick r:id="rId4"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pic>
        <p:nvPicPr>
          <p:cNvPr id="13"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65" y="6165314"/>
            <a:ext cx="11890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189956" y="784549"/>
            <a:ext cx="3582176" cy="279757"/>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lnSpc>
                <a:spcPct val="110000"/>
              </a:lnSpc>
              <a:spcAft>
                <a:spcPts val="900"/>
              </a:spcAft>
              <a:defRPr/>
            </a:pPr>
            <a:r>
              <a:rPr lang="en-GB" sz="1200" dirty="0" smtClean="0">
                <a:latin typeface="Arial" panose="020B0604020202020204" pitchFamily="34" charset="0"/>
                <a:cs typeface="Arial" panose="020B0604020202020204" pitchFamily="34" charset="0"/>
              </a:rPr>
              <a:t>Please note, this form is for </a:t>
            </a:r>
            <a:r>
              <a:rPr lang="en-GB" sz="1200" b="1" dirty="0" smtClean="0">
                <a:latin typeface="Arial" panose="020B0604020202020204" pitchFamily="34" charset="0"/>
                <a:cs typeface="Arial" panose="020B0604020202020204" pitchFamily="34" charset="0"/>
              </a:rPr>
              <a:t>simple changes </a:t>
            </a:r>
            <a:r>
              <a:rPr lang="en-GB" sz="1200" dirty="0" smtClean="0">
                <a:latin typeface="Arial" panose="020B0604020202020204" pitchFamily="34" charset="0"/>
                <a:cs typeface="Arial" panose="020B0604020202020204" pitchFamily="34" charset="0"/>
              </a:rPr>
              <a:t>only.</a:t>
            </a:r>
            <a:endParaRPr lang="en-GB" sz="1200" dirty="0">
              <a:latin typeface="Arial" panose="020B0604020202020204" pitchFamily="34" charset="0"/>
              <a:ea typeface="Tw Cen MT"/>
              <a:cs typeface="Arial" panose="020B0604020202020204" pitchFamily="34" charset="0"/>
            </a:endParaRPr>
          </a:p>
        </p:txBody>
      </p:sp>
      <p:sp>
        <p:nvSpPr>
          <p:cNvPr id="16" name="TextBox 15">
            <a:hlinkClick r:id="rId8"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2669215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0" y="-27385"/>
            <a:ext cx="7921625" cy="6912769"/>
          </a:xfrm>
          <a:prstGeom prst="rect">
            <a:avLst/>
          </a:prstGeom>
          <a:noFill/>
          <a:ln>
            <a:noFill/>
          </a:ln>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965323" y="-27385"/>
            <a:ext cx="3888432" cy="6912769"/>
          </a:xfrm>
          <a:prstGeom prst="rect">
            <a:avLst/>
          </a:prstGeom>
        </p:spPr>
      </p:pic>
      <p:sp>
        <p:nvSpPr>
          <p:cNvPr id="11" name="Right Arrow 10">
            <a:hlinkClick r:id="rId4" action="ppaction://hlinksldjump"/>
          </p:cNvPr>
          <p:cNvSpPr/>
          <p:nvPr/>
        </p:nvSpPr>
        <p:spPr bwMode="gray">
          <a:xfrm rot="5400000">
            <a:off x="6445088" y="5449819"/>
            <a:ext cx="1224136" cy="432048"/>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latin typeface="Arial" panose="020B0604020202020204" pitchFamily="34" charset="0"/>
                <a:cs typeface="Arial" panose="020B0604020202020204" pitchFamily="34" charset="0"/>
              </a:rPr>
              <a:t>Scroll Down</a:t>
            </a:r>
            <a:endParaRPr lang="en-GB" sz="1200" b="1" dirty="0">
              <a:solidFill>
                <a:schemeClr val="bg1"/>
              </a:solidFill>
              <a:latin typeface="Arial" panose="020B0604020202020204" pitchFamily="34" charset="0"/>
              <a:cs typeface="Arial" panose="020B0604020202020204" pitchFamily="34" charset="0"/>
            </a:endParaRPr>
          </a:p>
        </p:txBody>
      </p:sp>
      <p:sp>
        <p:nvSpPr>
          <p:cNvPr id="6" name="TextBox 5">
            <a:hlinkClick r:id="rId5"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8" name="TextBox 7"/>
          <p:cNvSpPr txBox="1"/>
          <p:nvPr/>
        </p:nvSpPr>
        <p:spPr>
          <a:xfrm>
            <a:off x="4237363" y="692696"/>
            <a:ext cx="3582176" cy="701731"/>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lnSpc>
                <a:spcPct val="110000"/>
              </a:lnSpc>
              <a:spcAft>
                <a:spcPts val="900"/>
              </a:spcAft>
              <a:defRPr/>
            </a:pPr>
            <a:r>
              <a:rPr lang="en-GB" sz="1200" dirty="0">
                <a:latin typeface="Arial" panose="020B0604020202020204" pitchFamily="34" charset="0"/>
                <a:cs typeface="Arial" panose="020B0604020202020204" pitchFamily="34" charset="0"/>
              </a:rPr>
              <a:t>Mandatory fields are shown with a </a:t>
            </a:r>
            <a:r>
              <a:rPr lang="en-GB" sz="1200" dirty="0">
                <a:solidFill>
                  <a:schemeClr val="accent6">
                    <a:lumMod val="75000"/>
                  </a:schemeClr>
                </a:solidFill>
                <a:latin typeface="Arial" panose="020B0604020202020204" pitchFamily="34" charset="0"/>
                <a:cs typeface="Arial" panose="020B0604020202020204" pitchFamily="34" charset="0"/>
              </a:rPr>
              <a:t>(required) </a:t>
            </a:r>
            <a:r>
              <a:rPr lang="en-GB" sz="1200" dirty="0">
                <a:latin typeface="Arial" panose="020B0604020202020204" pitchFamily="34" charset="0"/>
                <a:cs typeface="Arial" panose="020B0604020202020204" pitchFamily="34" charset="0"/>
              </a:rPr>
              <a:t>next to them. You cannot submit your </a:t>
            </a:r>
            <a:r>
              <a:rPr lang="en-GB" sz="1200" dirty="0" smtClean="0">
                <a:latin typeface="Arial" panose="020B0604020202020204" pitchFamily="34" charset="0"/>
                <a:cs typeface="Arial" panose="020B0604020202020204" pitchFamily="34" charset="0"/>
              </a:rPr>
              <a:t>change </a:t>
            </a:r>
            <a:r>
              <a:rPr lang="en-GB" sz="1200" dirty="0">
                <a:latin typeface="Arial" panose="020B0604020202020204" pitchFamily="34" charset="0"/>
                <a:cs typeface="Arial" panose="020B0604020202020204" pitchFamily="34" charset="0"/>
              </a:rPr>
              <a:t>until all of these fields have been completed</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ea typeface="Tw Cen MT"/>
              <a:cs typeface="Arial" panose="020B0604020202020204" pitchFamily="34" charset="0"/>
            </a:endParaRPr>
          </a:p>
        </p:txBody>
      </p:sp>
      <p:sp>
        <p:nvSpPr>
          <p:cNvPr id="9" name="TextBox 8"/>
          <p:cNvSpPr txBox="1"/>
          <p:nvPr/>
        </p:nvSpPr>
        <p:spPr>
          <a:xfrm>
            <a:off x="4237363" y="2245396"/>
            <a:ext cx="3582176" cy="1107996"/>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lnSpc>
                <a:spcPct val="110000"/>
              </a:lnSpc>
              <a:spcAft>
                <a:spcPts val="900"/>
              </a:spcAft>
              <a:defRPr/>
            </a:pPr>
            <a:r>
              <a:rPr lang="en-GB" sz="1200" dirty="0" smtClean="0">
                <a:latin typeface="Arial" panose="020B0604020202020204" pitchFamily="34" charset="0"/>
                <a:cs typeface="Arial" panose="020B0604020202020204" pitchFamily="34" charset="0"/>
              </a:rPr>
              <a:t>Where a free text question has been provided please ensure you provide as much information as possible to help assess what is required. Any missing information may result in a delay or rejection of your change.</a:t>
            </a:r>
            <a:endParaRPr lang="en-GB" sz="1200" dirty="0">
              <a:latin typeface="Arial" panose="020B0604020202020204" pitchFamily="34" charset="0"/>
              <a:ea typeface="Tw Cen MT"/>
              <a:cs typeface="Arial" panose="020B0604020202020204" pitchFamily="34" charset="0"/>
            </a:endParaRPr>
          </a:p>
        </p:txBody>
      </p:sp>
      <p:sp>
        <p:nvSpPr>
          <p:cNvPr id="10" name="TextBox 9">
            <a:hlinkClick r:id="rId6"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2473863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rPr>
              <a:t>The User Guide</a:t>
            </a:r>
            <a:endParaRPr lang="en-GB" dirty="0">
              <a:solidFill>
                <a:schemeClr val="accent1"/>
              </a:solidFill>
            </a:endParaRPr>
          </a:p>
        </p:txBody>
      </p:sp>
      <p:pic>
        <p:nvPicPr>
          <p:cNvPr id="5" name="Content Placeholder 4"/>
          <p:cNvPicPr>
            <a:picLocks noGrp="1"/>
          </p:cNvPicPr>
          <p:nvPr>
            <p:ph sz="quarter" idx="17"/>
          </p:nvPr>
        </p:nvPicPr>
        <p:blipFill>
          <a:blip r:embed="rId2">
            <a:extLst>
              <a:ext uri="{28A0092B-C50C-407E-A947-70E740481C1C}">
                <a14:useLocalDpi xmlns:a14="http://schemas.microsoft.com/office/drawing/2010/main" val="0"/>
              </a:ext>
            </a:extLst>
          </a:blip>
          <a:stretch>
            <a:fillRect/>
          </a:stretch>
        </p:blipFill>
        <p:spPr>
          <a:xfrm>
            <a:off x="3417051" y="2073002"/>
            <a:ext cx="4216121" cy="3804270"/>
          </a:xfrm>
          <a:prstGeom prst="rect">
            <a:avLst/>
          </a:prstGeom>
        </p:spPr>
      </p:pic>
      <p:sp>
        <p:nvSpPr>
          <p:cNvPr id="6" name="TextBox 5"/>
          <p:cNvSpPr txBox="1"/>
          <p:nvPr/>
        </p:nvSpPr>
        <p:spPr bwMode="auto">
          <a:xfrm>
            <a:off x="288404" y="980728"/>
            <a:ext cx="7488832" cy="1384995"/>
          </a:xfrm>
          <a:prstGeom prst="rect">
            <a:avLst/>
          </a:prstGeom>
          <a:noFill/>
          <a:ln w="9525" algn="ctr">
            <a:noFill/>
            <a:miter lim="800000"/>
            <a:headEnd/>
            <a:tailEnd/>
          </a:ln>
          <a:effectLst/>
        </p:spPr>
        <p:txBody>
          <a:bodyPr wrap="square" lIns="0" tIns="0" rIns="0" bIns="0" rtlCol="0">
            <a:spAutoFit/>
          </a:bodyPr>
          <a:lstStyle/>
          <a:p>
            <a:r>
              <a:rPr lang="en-GB" dirty="0" smtClean="0">
                <a:cs typeface="Arial" pitchFamily="34" charset="0"/>
              </a:rPr>
              <a:t>This guide is designed to give you an overview of the CGI Self-Service Portal. To navigate the guide you can either click through using the red boxes which will allow you to treat this guide as you would use the Self-Service Portal, or click on the red arrows at the bottom of each page for a guided tour of the tool.</a:t>
            </a:r>
          </a:p>
        </p:txBody>
      </p:sp>
      <p:sp>
        <p:nvSpPr>
          <p:cNvPr id="11" name="Left Arrow 10">
            <a:hlinkClick r:id="rId3" action="ppaction://hlinksldjump"/>
          </p:cNvPr>
          <p:cNvSpPr/>
          <p:nvPr/>
        </p:nvSpPr>
        <p:spPr bwMode="gray">
          <a:xfrm>
            <a:off x="6697119" y="5010084"/>
            <a:ext cx="432048" cy="144016"/>
          </a:xfrm>
          <a:prstGeom prst="leftArrow">
            <a:avLst/>
          </a:prstGeom>
          <a:solidFill>
            <a:schemeClr val="accent1"/>
          </a:solidFill>
          <a:ln w="9525" algn="ctr">
            <a:noFill/>
            <a:miter lim="800000"/>
            <a:headEnd/>
            <a:tailEnd/>
          </a:ln>
          <a:effectLst/>
        </p:spPr>
        <p:txBody>
          <a:bodyPr lIns="63500" tIns="0" rIns="64800" bIns="0" rtlCol="0" anchor="ctr"/>
          <a:lstStyle/>
          <a:p>
            <a:pPr algn="ctr">
              <a:spcBef>
                <a:spcPct val="0"/>
              </a:spcBef>
              <a:buSzPct val="90000"/>
            </a:pPr>
            <a:r>
              <a:rPr lang="en-GB" sz="400" b="1" dirty="0" smtClean="0">
                <a:solidFill>
                  <a:schemeClr val="bg1"/>
                </a:solidFill>
                <a:cs typeface="Arial" pitchFamily="34" charset="0"/>
              </a:rPr>
              <a:t>Contents</a:t>
            </a:r>
            <a:endParaRPr lang="en-GB" sz="400" b="1" dirty="0">
              <a:solidFill>
                <a:schemeClr val="bg1"/>
              </a:solidFill>
              <a:cs typeface="Arial" pitchFamily="34" charset="0"/>
            </a:endParaRPr>
          </a:p>
        </p:txBody>
      </p:sp>
      <p:sp>
        <p:nvSpPr>
          <p:cNvPr id="12" name="Right Arrow 11"/>
          <p:cNvSpPr/>
          <p:nvPr/>
        </p:nvSpPr>
        <p:spPr bwMode="gray">
          <a:xfrm>
            <a:off x="7201172" y="5010084"/>
            <a:ext cx="432000" cy="144016"/>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400" b="1" dirty="0" smtClean="0">
                <a:solidFill>
                  <a:schemeClr val="bg1"/>
                </a:solidFill>
                <a:cs typeface="Arial" pitchFamily="34" charset="0"/>
              </a:rPr>
              <a:t>Next</a:t>
            </a:r>
            <a:endParaRPr lang="en-GB" sz="400" b="1" dirty="0">
              <a:solidFill>
                <a:schemeClr val="bg1"/>
              </a:solidFill>
              <a:cs typeface="Arial" pitchFamily="34" charset="0"/>
            </a:endParaRPr>
          </a:p>
        </p:txBody>
      </p:sp>
      <p:sp>
        <p:nvSpPr>
          <p:cNvPr id="13" name="TextBox 12"/>
          <p:cNvSpPr txBox="1"/>
          <p:nvPr/>
        </p:nvSpPr>
        <p:spPr bwMode="auto">
          <a:xfrm>
            <a:off x="282791" y="3649349"/>
            <a:ext cx="2879947" cy="646331"/>
          </a:xfrm>
          <a:prstGeom prst="rect">
            <a:avLst/>
          </a:prstGeom>
          <a:noFill/>
          <a:ln w="9525" algn="ctr">
            <a:noFill/>
            <a:miter lim="800000"/>
            <a:headEnd/>
            <a:tailEnd/>
          </a:ln>
          <a:effectLst/>
        </p:spPr>
        <p:txBody>
          <a:bodyPr wrap="square" lIns="0" tIns="0" rIns="0" bIns="0" rtlCol="0">
            <a:spAutoFit/>
          </a:bodyPr>
          <a:lstStyle/>
          <a:p>
            <a:r>
              <a:rPr lang="en-GB" sz="1400" dirty="0" smtClean="0">
                <a:cs typeface="Arial" pitchFamily="34" charset="0"/>
              </a:rPr>
              <a:t>If at any time you would like to return to </a:t>
            </a:r>
            <a:r>
              <a:rPr lang="en-GB" sz="1400" dirty="0" smtClean="0">
                <a:cs typeface="Arial" pitchFamily="34" charset="0"/>
              </a:rPr>
              <a:t>this page </a:t>
            </a:r>
            <a:r>
              <a:rPr lang="en-GB" sz="1400" dirty="0" smtClean="0">
                <a:cs typeface="Arial" pitchFamily="34" charset="0"/>
              </a:rPr>
              <a:t>in </a:t>
            </a:r>
            <a:r>
              <a:rPr lang="en-GB" sz="1400" dirty="0" smtClean="0">
                <a:cs typeface="Arial" pitchFamily="34" charset="0"/>
              </a:rPr>
              <a:t>the </a:t>
            </a:r>
            <a:r>
              <a:rPr lang="en-GB" sz="1400" dirty="0" smtClean="0">
                <a:cs typeface="Arial" pitchFamily="34" charset="0"/>
              </a:rPr>
              <a:t>guide, simply click on the </a:t>
            </a:r>
            <a:r>
              <a:rPr lang="en-GB" sz="1400" b="1" dirty="0" smtClean="0">
                <a:cs typeface="Arial" pitchFamily="34" charset="0"/>
              </a:rPr>
              <a:t>Edinburgh</a:t>
            </a:r>
            <a:r>
              <a:rPr lang="en-GB" sz="1400" dirty="0" smtClean="0">
                <a:cs typeface="Arial" pitchFamily="34" charset="0"/>
              </a:rPr>
              <a:t> logo.</a:t>
            </a:r>
          </a:p>
        </p:txBody>
      </p:sp>
      <p:cxnSp>
        <p:nvCxnSpPr>
          <p:cNvPr id="14" name="Curved Connector 13"/>
          <p:cNvCxnSpPr>
            <a:stCxn id="13" idx="0"/>
          </p:cNvCxnSpPr>
          <p:nvPr/>
        </p:nvCxnSpPr>
        <p:spPr>
          <a:xfrm rot="5400000" flipH="1" flipV="1">
            <a:off x="1814165" y="2046463"/>
            <a:ext cx="1511486" cy="1694286"/>
          </a:xfrm>
          <a:prstGeom prst="curvedConnector2">
            <a:avLst/>
          </a:prstGeom>
          <a:ln w="28575">
            <a:solidFill>
              <a:srgbClr val="E31937"/>
            </a:solidFill>
            <a:tailEnd type="arrow"/>
          </a:ln>
        </p:spPr>
        <p:style>
          <a:lnRef idx="1">
            <a:schemeClr val="accent1"/>
          </a:lnRef>
          <a:fillRef idx="0">
            <a:schemeClr val="accent1"/>
          </a:fillRef>
          <a:effectRef idx="0">
            <a:schemeClr val="accent1"/>
          </a:effectRef>
          <a:fontRef idx="minor">
            <a:schemeClr val="tx1"/>
          </a:fontRef>
        </p:style>
      </p:cxnSp>
      <p:sp>
        <p:nvSpPr>
          <p:cNvPr id="10" name="Right Arrow 9">
            <a:hlinkClick r:id="rId4" action="ppaction://hlinksldjump"/>
          </p:cNvPr>
          <p:cNvSpPr/>
          <p:nvPr/>
        </p:nvSpPr>
        <p:spPr bwMode="gray">
          <a:xfrm>
            <a:off x="3312740" y="5877272"/>
            <a:ext cx="1224136" cy="432048"/>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600" b="1" dirty="0" smtClean="0">
                <a:solidFill>
                  <a:schemeClr val="bg1"/>
                </a:solidFill>
                <a:cs typeface="Arial" pitchFamily="34" charset="0"/>
              </a:rPr>
              <a:t>Next</a:t>
            </a:r>
            <a:endParaRPr lang="en-GB" sz="1600" b="1" dirty="0">
              <a:solidFill>
                <a:schemeClr val="bg1"/>
              </a:solidFill>
              <a:cs typeface="Arial" pitchFamily="34" charset="0"/>
            </a:endParaRPr>
          </a:p>
        </p:txBody>
      </p:sp>
      <p:sp>
        <p:nvSpPr>
          <p:cNvPr id="15" name="Rounded Rectangle 14">
            <a:hlinkClick r:id="rId5" action="ppaction://hlinksldjump"/>
          </p:cNvPr>
          <p:cNvSpPr/>
          <p:nvPr/>
        </p:nvSpPr>
        <p:spPr bwMode="gray">
          <a:xfrm>
            <a:off x="3600773" y="2607802"/>
            <a:ext cx="936104" cy="285811"/>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18" name="Rounded Rectangle 17">
            <a:hlinkClick r:id="rId6" action="ppaction://hlinksldjump"/>
          </p:cNvPr>
          <p:cNvSpPr/>
          <p:nvPr/>
        </p:nvSpPr>
        <p:spPr bwMode="gray">
          <a:xfrm>
            <a:off x="3599832" y="3506451"/>
            <a:ext cx="936104" cy="285811"/>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19" name="Rounded Rectangle 18">
            <a:hlinkClick r:id="rId7" action="ppaction://hlinksldjump"/>
          </p:cNvPr>
          <p:cNvSpPr/>
          <p:nvPr/>
        </p:nvSpPr>
        <p:spPr bwMode="gray">
          <a:xfrm>
            <a:off x="3599832" y="5082102"/>
            <a:ext cx="936104" cy="285811"/>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Tree>
    <p:extLst>
      <p:ext uri="{BB962C8B-B14F-4D97-AF65-F5344CB8AC3E}">
        <p14:creationId xmlns:p14="http://schemas.microsoft.com/office/powerpoint/2010/main" val="3462924283"/>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0" y="-27384"/>
            <a:ext cx="7921625" cy="6912768"/>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866" y="-27384"/>
            <a:ext cx="3888432" cy="6912768"/>
          </a:xfrm>
          <a:prstGeom prst="rect">
            <a:avLst/>
          </a:prstGeom>
        </p:spPr>
      </p:pic>
      <p:sp>
        <p:nvSpPr>
          <p:cNvPr id="10" name="TextBox 9">
            <a:hlinkClick r:id="rId4" action="ppaction://hlinksldjump"/>
          </p:cNvPr>
          <p:cNvSpPr txBox="1"/>
          <p:nvPr/>
        </p:nvSpPr>
        <p:spPr>
          <a:xfrm>
            <a:off x="3744788" y="6536387"/>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11" name="TextBox 10">
            <a:hlinkClick r:id="rId4" action="ppaction://hlinksldjump"/>
          </p:cNvPr>
          <p:cNvSpPr txBox="1"/>
          <p:nvPr/>
        </p:nvSpPr>
        <p:spPr>
          <a:xfrm>
            <a:off x="4824908" y="6536387"/>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7" name="TextBox 6">
            <a:hlinkClick r:id="rId4" action="ppaction://hlinksldjump"/>
          </p:cNvPr>
          <p:cNvSpPr txBox="1"/>
          <p:nvPr/>
        </p:nvSpPr>
        <p:spPr>
          <a:xfrm>
            <a:off x="4824908" y="6526393"/>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8" name="TextBox 7">
            <a:hlinkClick r:id="rId4" action="ppaction://hlinksldjump"/>
          </p:cNvPr>
          <p:cNvSpPr txBox="1"/>
          <p:nvPr/>
        </p:nvSpPr>
        <p:spPr>
          <a:xfrm>
            <a:off x="3744788" y="6536387"/>
            <a:ext cx="1008112"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9" name="TextBox 8">
            <a:hlinkClick r:id="rId4"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2" name="TextBox 11">
            <a:hlinkClick r:id="rId4" action="ppaction://hlinksldjump"/>
          </p:cNvPr>
          <p:cNvSpPr txBox="1"/>
          <p:nvPr/>
        </p:nvSpPr>
        <p:spPr>
          <a:xfrm>
            <a:off x="4718716" y="6536386"/>
            <a:ext cx="1008112" cy="276999"/>
          </a:xfrm>
          <a:prstGeom prst="rect">
            <a:avLst/>
          </a:prstGeom>
          <a:noFill/>
          <a:ln w="28575">
            <a:solidFill>
              <a:srgbClr val="E31937"/>
            </a:solidFill>
          </a:ln>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14" name="Right Arrow 13">
            <a:hlinkClick r:id="rId5" action="ppaction://hlinksldjump"/>
          </p:cNvPr>
          <p:cNvSpPr/>
          <p:nvPr/>
        </p:nvSpPr>
        <p:spPr bwMode="gray">
          <a:xfrm>
            <a:off x="6193060" y="6357521"/>
            <a:ext cx="1296144" cy="404874"/>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Open Requests</a:t>
            </a:r>
            <a:endParaRPr lang="en-GB" sz="1200" b="1" dirty="0">
              <a:solidFill>
                <a:schemeClr val="bg1"/>
              </a:solidFill>
              <a:cs typeface="Arial" pitchFamily="34" charset="0"/>
            </a:endParaRPr>
          </a:p>
        </p:txBody>
      </p:sp>
      <p:sp>
        <p:nvSpPr>
          <p:cNvPr id="16" name="TextBox 15"/>
          <p:cNvSpPr txBox="1"/>
          <p:nvPr/>
        </p:nvSpPr>
        <p:spPr>
          <a:xfrm>
            <a:off x="144388" y="3356992"/>
            <a:ext cx="3582176" cy="830997"/>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Like Service Requests, Changes </a:t>
            </a:r>
            <a:r>
              <a:rPr lang="en-GB" sz="1200" dirty="0">
                <a:latin typeface="Arial" panose="020B0604020202020204" pitchFamily="34" charset="0"/>
                <a:cs typeface="Arial" panose="020B0604020202020204" pitchFamily="34" charset="0"/>
              </a:rPr>
              <a:t>require approval from an authorised approver or manager. </a:t>
            </a:r>
            <a:r>
              <a:rPr lang="en-GB" sz="1200" dirty="0" smtClean="0">
                <a:latin typeface="Arial" panose="020B0604020202020204" pitchFamily="34" charset="0"/>
                <a:cs typeface="Arial" panose="020B0604020202020204" pitchFamily="34" charset="0"/>
              </a:rPr>
              <a:t>Click on the drop down for further information on approvals.</a:t>
            </a:r>
            <a:endParaRPr lang="en-GB" sz="1200" dirty="0">
              <a:latin typeface="Arial" panose="020B0604020202020204" pitchFamily="34" charset="0"/>
              <a:cs typeface="Arial" panose="020B0604020202020204" pitchFamily="34" charset="0"/>
            </a:endParaRPr>
          </a:p>
        </p:txBody>
      </p:sp>
      <p:sp>
        <p:nvSpPr>
          <p:cNvPr id="17" name="TextBox 16">
            <a:hlinkClick r:id="rId6" action="ppaction://hlinksldjump"/>
          </p:cNvPr>
          <p:cNvSpPr txBox="1"/>
          <p:nvPr/>
        </p:nvSpPr>
        <p:spPr>
          <a:xfrm>
            <a:off x="2088604" y="5538544"/>
            <a:ext cx="3655316" cy="215444"/>
          </a:xfrm>
          <a:prstGeom prst="rect">
            <a:avLst/>
          </a:prstGeom>
          <a:noFill/>
          <a:ln w="28575">
            <a:solidFill>
              <a:srgbClr val="E31937"/>
            </a:solidFill>
          </a:ln>
        </p:spPr>
        <p:txBody>
          <a:bodyPr wrap="square" rtlCol="0">
            <a:spAutoFit/>
          </a:bodyPr>
          <a:lstStyle/>
          <a:p>
            <a:r>
              <a:rPr lang="en-GB" sz="800" dirty="0" smtClean="0">
                <a:ea typeface="Tw Cen MT"/>
                <a:cs typeface="Times New Roman"/>
              </a:rPr>
              <a:t> </a:t>
            </a:r>
            <a:endParaRPr lang="en-GB" sz="800" dirty="0">
              <a:ea typeface="Tw Cen MT"/>
              <a:cs typeface="Times New Roman"/>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0604" y="6547964"/>
            <a:ext cx="1008112" cy="253841"/>
          </a:xfrm>
          <a:prstGeom prst="rect">
            <a:avLst/>
          </a:prstGeom>
        </p:spPr>
      </p:pic>
      <p:sp>
        <p:nvSpPr>
          <p:cNvPr id="13" name="TextBox 12">
            <a:hlinkClick r:id="rId4" action="ppaction://hlinksldjump"/>
          </p:cNvPr>
          <p:cNvSpPr txBox="1"/>
          <p:nvPr/>
        </p:nvSpPr>
        <p:spPr>
          <a:xfrm>
            <a:off x="3710604" y="6536387"/>
            <a:ext cx="1008112" cy="276999"/>
          </a:xfrm>
          <a:prstGeom prst="rect">
            <a:avLst/>
          </a:prstGeom>
          <a:noFill/>
          <a:ln w="28575">
            <a:solidFill>
              <a:srgbClr val="E31937"/>
            </a:solidFill>
          </a:ln>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15" name="TextBox 14"/>
          <p:cNvSpPr txBox="1"/>
          <p:nvPr/>
        </p:nvSpPr>
        <p:spPr>
          <a:xfrm>
            <a:off x="144388" y="1101142"/>
            <a:ext cx="3582176" cy="830997"/>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All simple change requests raised will go for triage with the Change Team and will go through additional approval steps before any work is started.</a:t>
            </a:r>
            <a:endParaRPr lang="en-GB" sz="1200" dirty="0">
              <a:latin typeface="Arial" panose="020B0604020202020204" pitchFamily="34" charset="0"/>
              <a:cs typeface="Arial" panose="020B0604020202020204" pitchFamily="34" charset="0"/>
            </a:endParaRPr>
          </a:p>
        </p:txBody>
      </p:sp>
      <p:sp>
        <p:nvSpPr>
          <p:cNvPr id="18" name="TextBox 17">
            <a:hlinkClick r:id="rId8"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21918800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Grp="1"/>
          </p:cNvPicPr>
          <p:nvPr isPhoto="1"/>
        </p:nvPicPr>
        <p:blipFill>
          <a:blip r:embed="rId3">
            <a:extLst>
              <a:ext uri="{28A0092B-C50C-407E-A947-70E740481C1C}">
                <a14:useLocalDpi xmlns:a14="http://schemas.microsoft.com/office/drawing/2010/main" val="0"/>
              </a:ext>
            </a:extLst>
          </a:blip>
          <a:stretch>
            <a:fillRect/>
          </a:stretch>
        </p:blipFill>
        <p:spPr>
          <a:xfrm>
            <a:off x="0" y="8"/>
            <a:ext cx="7921625" cy="6885383"/>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270" y="54916"/>
            <a:ext cx="3991760" cy="6830475"/>
          </a:xfrm>
          <a:prstGeom prst="rect">
            <a:avLst/>
          </a:prstGeom>
        </p:spPr>
      </p:pic>
      <p:sp>
        <p:nvSpPr>
          <p:cNvPr id="5" name="TextBox 4">
            <a:hlinkClick r:id="rId2" action="ppaction://hlinksldjump"/>
          </p:cNvPr>
          <p:cNvSpPr txBox="1"/>
          <p:nvPr/>
        </p:nvSpPr>
        <p:spPr>
          <a:xfrm>
            <a:off x="5613238" y="2745760"/>
            <a:ext cx="288032" cy="369332"/>
          </a:xfrm>
          <a:prstGeom prst="rect">
            <a:avLst/>
          </a:prstGeom>
          <a:noFill/>
        </p:spPr>
        <p:txBody>
          <a:bodyPr wrap="square" rtlCol="0">
            <a:spAutoFit/>
          </a:bodyPr>
          <a:lstStyle/>
          <a:p>
            <a:r>
              <a:rPr lang="en-GB" dirty="0" smtClean="0"/>
              <a:t> </a:t>
            </a:r>
            <a:endParaRPr lang="en-GB" dirty="0"/>
          </a:p>
        </p:txBody>
      </p:sp>
      <p:sp>
        <p:nvSpPr>
          <p:cNvPr id="6" name="TextBox 5"/>
          <p:cNvSpPr txBox="1"/>
          <p:nvPr/>
        </p:nvSpPr>
        <p:spPr>
          <a:xfrm>
            <a:off x="5184948" y="72008"/>
            <a:ext cx="432048" cy="369332"/>
          </a:xfrm>
          <a:prstGeom prst="rect">
            <a:avLst/>
          </a:prstGeom>
          <a:noFill/>
        </p:spPr>
        <p:txBody>
          <a:bodyPr wrap="square" rtlCol="0">
            <a:spAutoFit/>
          </a:bodyPr>
          <a:lstStyle/>
          <a:p>
            <a:r>
              <a:rPr lang="en-GB" dirty="0" smtClean="0"/>
              <a:t> </a:t>
            </a:r>
            <a:endParaRPr lang="en-GB" dirty="0"/>
          </a:p>
        </p:txBody>
      </p:sp>
      <p:sp>
        <p:nvSpPr>
          <p:cNvPr id="8" name="TextBox 7"/>
          <p:cNvSpPr txBox="1"/>
          <p:nvPr/>
        </p:nvSpPr>
        <p:spPr>
          <a:xfrm>
            <a:off x="2250844" y="4072145"/>
            <a:ext cx="3582176" cy="46166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r>
              <a:rPr lang="en-GB" sz="1200" dirty="0">
                <a:ea typeface="Tw Cen MT"/>
                <a:cs typeface="Times New Roman"/>
              </a:rPr>
              <a:t>You can share any of the forms with a colleague by pressing “copy” and pasting it via Skype or Email.</a:t>
            </a:r>
          </a:p>
        </p:txBody>
      </p:sp>
      <p:sp>
        <p:nvSpPr>
          <p:cNvPr id="7" name="TextBox 6">
            <a:hlinkClick r:id="rId5"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9" name="TextBox 8">
            <a:hlinkClick r:id="rId6"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16946305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Grp="1"/>
          </p:cNvPicPr>
          <p:nvPr isPhoto="1"/>
        </p:nvPicPr>
        <p:blipFill>
          <a:blip r:embed="rId3">
            <a:extLst>
              <a:ext uri="{28A0092B-C50C-407E-A947-70E740481C1C}">
                <a14:useLocalDpi xmlns:a14="http://schemas.microsoft.com/office/drawing/2010/main" val="0"/>
              </a:ext>
            </a:extLst>
          </a:blip>
          <a:stretch>
            <a:fillRect/>
          </a:stretch>
        </p:blipFill>
        <p:spPr>
          <a:xfrm>
            <a:off x="1" y="0"/>
            <a:ext cx="7921624" cy="6858000"/>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7862" y="2462077"/>
            <a:ext cx="4305901" cy="1933845"/>
          </a:xfrm>
          <a:prstGeom prst="rect">
            <a:avLst/>
          </a:prstGeom>
        </p:spPr>
      </p:pic>
      <p:sp>
        <p:nvSpPr>
          <p:cNvPr id="3" name="TextBox 2">
            <a:hlinkClick r:id="rId2" action="ppaction://hlinksldjump"/>
          </p:cNvPr>
          <p:cNvSpPr txBox="1"/>
          <p:nvPr/>
        </p:nvSpPr>
        <p:spPr>
          <a:xfrm>
            <a:off x="5726496" y="2486453"/>
            <a:ext cx="357065" cy="335169"/>
          </a:xfrm>
          <a:prstGeom prst="rect">
            <a:avLst/>
          </a:prstGeom>
          <a:noFill/>
          <a:ln w="28575">
            <a:solidFill>
              <a:srgbClr val="E31937"/>
            </a:solidFill>
          </a:ln>
        </p:spPr>
        <p:txBody>
          <a:bodyPr wrap="square" rtlCol="0">
            <a:spAutoFit/>
          </a:bodyPr>
          <a:lstStyle>
            <a:defPPr>
              <a:defRPr lang="en-US"/>
            </a:defPPr>
            <a:lvl1pPr>
              <a:defRPr sz="1200">
                <a:ea typeface="Tw Cen MT"/>
                <a:cs typeface="Times New Roman"/>
              </a:defRPr>
            </a:lvl1pPr>
          </a:lstStyle>
          <a:p>
            <a:r>
              <a:rPr lang="en-GB" dirty="0"/>
              <a:t> </a:t>
            </a:r>
          </a:p>
        </p:txBody>
      </p:sp>
      <p:sp>
        <p:nvSpPr>
          <p:cNvPr id="4" name="TextBox 3"/>
          <p:cNvSpPr txBox="1"/>
          <p:nvPr/>
        </p:nvSpPr>
        <p:spPr>
          <a:xfrm>
            <a:off x="2034820" y="4521489"/>
            <a:ext cx="3582176" cy="830997"/>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r>
              <a:rPr lang="en-GB" sz="1200" dirty="0" smtClean="0">
                <a:ea typeface="Tw Cen MT"/>
                <a:cs typeface="Times New Roman"/>
              </a:rPr>
              <a:t>The telephone number and email address of the Service Desk is displayed within the Contact IT Button. Use either of these methods if you need to contact the Desk directly.</a:t>
            </a:r>
            <a:endParaRPr lang="en-GB" sz="1200" dirty="0">
              <a:ea typeface="Tw Cen MT"/>
              <a:cs typeface="Times New Roman"/>
            </a:endParaRPr>
          </a:p>
        </p:txBody>
      </p:sp>
      <p:sp>
        <p:nvSpPr>
          <p:cNvPr id="5" name="TextBox 4">
            <a:hlinkClick r:id="rId2"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8" name="TextBox 7">
            <a:hlinkClick r:id="rId5"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2643382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0" y="4"/>
            <a:ext cx="7921625" cy="6857999"/>
          </a:xfrm>
          <a:prstGeom prst="rect">
            <a:avLst/>
          </a:prstGeom>
          <a:noFill/>
          <a:ln>
            <a:noFill/>
          </a:ln>
        </p:spPr>
      </p:pic>
      <p:sp>
        <p:nvSpPr>
          <p:cNvPr id="3" name="TextBox 2">
            <a:hlinkClick r:id="rId3"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045" y="328226"/>
            <a:ext cx="1656184" cy="1051157"/>
          </a:xfrm>
          <a:prstGeom prst="rect">
            <a:avLst/>
          </a:prstGeom>
        </p:spPr>
      </p:pic>
      <p:sp>
        <p:nvSpPr>
          <p:cNvPr id="6" name="TextBox 5">
            <a:hlinkClick r:id="rId5" action="ppaction://hlinksldjump"/>
          </p:cNvPr>
          <p:cNvSpPr txBox="1"/>
          <p:nvPr/>
        </p:nvSpPr>
        <p:spPr>
          <a:xfrm>
            <a:off x="6049044" y="980728"/>
            <a:ext cx="828092" cy="184666"/>
          </a:xfrm>
          <a:prstGeom prst="rect">
            <a:avLst/>
          </a:prstGeom>
          <a:noFill/>
        </p:spPr>
        <p:txBody>
          <a:bodyPr wrap="square" rtlCol="0">
            <a:spAutoFit/>
          </a:bodyPr>
          <a:lstStyle/>
          <a:p>
            <a:r>
              <a:rPr lang="en-GB" sz="600" dirty="0" smtClean="0">
                <a:ea typeface="Tw Cen MT"/>
                <a:cs typeface="Times New Roman"/>
              </a:rPr>
              <a:t> </a:t>
            </a:r>
            <a:endParaRPr lang="en-GB" sz="600" dirty="0">
              <a:ea typeface="Tw Cen MT"/>
              <a:cs typeface="Times New Roman"/>
            </a:endParaRPr>
          </a:p>
        </p:txBody>
      </p:sp>
      <p:sp>
        <p:nvSpPr>
          <p:cNvPr id="8" name="Left Arrow 7">
            <a:hlinkClick r:id="rId6" action="ppaction://hlinksldjump"/>
          </p:cNvPr>
          <p:cNvSpPr/>
          <p:nvPr/>
        </p:nvSpPr>
        <p:spPr bwMode="gray">
          <a:xfrm>
            <a:off x="6517096" y="5517232"/>
            <a:ext cx="1188132" cy="360040"/>
          </a:xfrm>
          <a:prstGeom prst="leftArrow">
            <a:avLst/>
          </a:prstGeom>
          <a:solidFill>
            <a:srgbClr val="E31937"/>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latin typeface="Arial" panose="020B0604020202020204" pitchFamily="34" charset="0"/>
                <a:cs typeface="Arial" panose="020B0604020202020204" pitchFamily="34" charset="0"/>
              </a:rPr>
              <a:t>Index</a:t>
            </a:r>
            <a:endParaRPr lang="en-GB" sz="1200" b="1" dirty="0">
              <a:solidFill>
                <a:schemeClr val="bg1"/>
              </a:solidFill>
              <a:latin typeface="Arial" panose="020B0604020202020204" pitchFamily="34" charset="0"/>
              <a:cs typeface="Arial" panose="020B0604020202020204" pitchFamily="34" charset="0"/>
            </a:endParaRPr>
          </a:p>
        </p:txBody>
      </p:sp>
      <p:sp>
        <p:nvSpPr>
          <p:cNvPr id="7" name="TextBox 6">
            <a:hlinkClick r:id="rId7"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1872700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 y="4"/>
            <a:ext cx="7921622" cy="6857999"/>
          </a:xfrm>
          <a:prstGeom prst="rect">
            <a:avLst/>
          </a:prstGeom>
          <a:noFill/>
          <a:ln>
            <a:noFill/>
          </a:ln>
        </p:spPr>
      </p:pic>
      <p:sp>
        <p:nvSpPr>
          <p:cNvPr id="3" name="TextBox 2">
            <a:hlinkClick r:id="rId3"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332656"/>
            <a:ext cx="7921625" cy="6525351"/>
          </a:xfrm>
          <a:prstGeom prst="rect">
            <a:avLst/>
          </a:prstGeom>
        </p:spPr>
      </p:pic>
      <p:sp>
        <p:nvSpPr>
          <p:cNvPr id="6" name="TextBox 5"/>
          <p:cNvSpPr txBox="1"/>
          <p:nvPr/>
        </p:nvSpPr>
        <p:spPr>
          <a:xfrm>
            <a:off x="2088604" y="1821727"/>
            <a:ext cx="3582176" cy="46166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a:latin typeface="Arial" panose="020B0604020202020204" pitchFamily="34" charset="0"/>
                <a:ea typeface="Tw Cen MT"/>
                <a:cs typeface="Arial" panose="020B0604020202020204" pitchFamily="34" charset="0"/>
              </a:rPr>
              <a:t>You can input the address of your office base </a:t>
            </a:r>
            <a:r>
              <a:rPr lang="en-GB" sz="1200" dirty="0" smtClean="0">
                <a:latin typeface="Arial" panose="020B0604020202020204" pitchFamily="34" charset="0"/>
                <a:ea typeface="Tw Cen MT"/>
                <a:cs typeface="Arial" panose="020B0604020202020204" pitchFamily="34" charset="0"/>
              </a:rPr>
              <a:t>location.</a:t>
            </a:r>
            <a:endParaRPr lang="en-GB" sz="1200" dirty="0">
              <a:latin typeface="Arial" panose="020B0604020202020204" pitchFamily="34" charset="0"/>
              <a:ea typeface="Tw Cen MT"/>
              <a:cs typeface="Arial" panose="020B0604020202020204" pitchFamily="34" charset="0"/>
            </a:endParaRPr>
          </a:p>
        </p:txBody>
      </p:sp>
      <p:sp>
        <p:nvSpPr>
          <p:cNvPr id="8" name="TextBox 7"/>
          <p:cNvSpPr txBox="1"/>
          <p:nvPr/>
        </p:nvSpPr>
        <p:spPr>
          <a:xfrm>
            <a:off x="2088604" y="3096250"/>
            <a:ext cx="3582176" cy="2492990"/>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a:latin typeface="Arial" panose="020B0604020202020204" pitchFamily="34" charset="0"/>
                <a:cs typeface="Arial" panose="020B0604020202020204" pitchFamily="34" charset="0"/>
              </a:rPr>
              <a:t>‘</a:t>
            </a:r>
            <a:r>
              <a:rPr lang="en-GB" sz="1200" b="1" dirty="0">
                <a:latin typeface="Arial" panose="020B0604020202020204" pitchFamily="34" charset="0"/>
                <a:cs typeface="Arial" panose="020B0604020202020204" pitchFamily="34" charset="0"/>
              </a:rPr>
              <a:t>Feed Activity</a:t>
            </a:r>
            <a:r>
              <a:rPr lang="en-GB" sz="1200" dirty="0">
                <a:latin typeface="Arial" panose="020B0604020202020204" pitchFamily="34" charset="0"/>
                <a:cs typeface="Arial" panose="020B0604020202020204" pitchFamily="34" charset="0"/>
              </a:rPr>
              <a:t>’ – Allows you to stay up to date with notifications and broadcasts from the Service </a:t>
            </a:r>
            <a:r>
              <a:rPr lang="en-GB" sz="1200" dirty="0" smtClean="0">
                <a:latin typeface="Arial" panose="020B0604020202020204" pitchFamily="34" charset="0"/>
                <a:cs typeface="Arial" panose="020B0604020202020204" pitchFamily="34" charset="0"/>
              </a:rPr>
              <a:t>Desk</a:t>
            </a:r>
          </a:p>
          <a:p>
            <a:pPr algn="ctr">
              <a:defRPr/>
            </a:pPr>
            <a:r>
              <a:rPr lang="en-GB" sz="1200" dirty="0">
                <a:latin typeface="Arial" panose="020B0604020202020204" pitchFamily="34" charset="0"/>
                <a:cs typeface="Arial" panose="020B0604020202020204" pitchFamily="34" charset="0"/>
              </a:rPr>
              <a:t>‘</a:t>
            </a:r>
            <a:r>
              <a:rPr lang="en-GB" sz="1200" b="1" dirty="0">
                <a:latin typeface="Arial" panose="020B0604020202020204" pitchFamily="34" charset="0"/>
                <a:cs typeface="Arial" panose="020B0604020202020204" pitchFamily="34" charset="0"/>
              </a:rPr>
              <a:t>Requests</a:t>
            </a:r>
            <a:r>
              <a:rPr lang="en-GB" sz="1200" dirty="0" smtClean="0">
                <a:latin typeface="Arial" panose="020B0604020202020204" pitchFamily="34" charset="0"/>
                <a:cs typeface="Arial" panose="020B0604020202020204" pitchFamily="34" charset="0"/>
              </a:rPr>
              <a:t>’ – Allows </a:t>
            </a:r>
            <a:r>
              <a:rPr lang="en-GB" sz="1200" dirty="0">
                <a:latin typeface="Arial" panose="020B0604020202020204" pitchFamily="34" charset="0"/>
                <a:cs typeface="Arial" panose="020B0604020202020204" pitchFamily="34" charset="0"/>
              </a:rPr>
              <a:t>you to stay up to date on the status of your requests and any updates.</a:t>
            </a:r>
          </a:p>
          <a:p>
            <a:pPr algn="ctr">
              <a:defRPr/>
            </a:pPr>
            <a:endParaRPr lang="en-GB" sz="1200" b="1" dirty="0" smtClean="0">
              <a:latin typeface="Arial" panose="020B0604020202020204" pitchFamily="34" charset="0"/>
              <a:ea typeface="Tw Cen MT"/>
              <a:cs typeface="Arial" panose="020B0604020202020204" pitchFamily="34" charset="0"/>
            </a:endParaRPr>
          </a:p>
          <a:p>
            <a:pPr algn="ctr">
              <a:defRPr/>
            </a:pPr>
            <a:endParaRPr lang="en-GB" sz="1200" b="1" dirty="0">
              <a:latin typeface="Arial" panose="020B0604020202020204" pitchFamily="34" charset="0"/>
              <a:ea typeface="Tw Cen MT"/>
              <a:cs typeface="Arial" panose="020B0604020202020204" pitchFamily="34" charset="0"/>
            </a:endParaRPr>
          </a:p>
          <a:p>
            <a:pPr algn="ctr">
              <a:defRPr/>
            </a:pPr>
            <a:r>
              <a:rPr lang="en-GB" sz="1200" dirty="0">
                <a:latin typeface="Arial" panose="020B0604020202020204" pitchFamily="34" charset="0"/>
                <a:ea typeface="Tw Cen MT"/>
                <a:cs typeface="Arial" panose="020B0604020202020204" pitchFamily="34" charset="0"/>
              </a:rPr>
              <a:t>Email – You will receive an email whenever there is an update to your request or if there is a broadcast.</a:t>
            </a:r>
          </a:p>
          <a:p>
            <a:pPr algn="ctr">
              <a:defRPr/>
            </a:pPr>
            <a:r>
              <a:rPr lang="en-GB" sz="1200" dirty="0">
                <a:latin typeface="Arial" panose="020B0604020202020204" pitchFamily="34" charset="0"/>
                <a:ea typeface="Tw Cen MT"/>
                <a:cs typeface="Arial" panose="020B0604020202020204" pitchFamily="34" charset="0"/>
              </a:rPr>
              <a:t>In-app Notification – Currently not configured for </a:t>
            </a:r>
            <a:r>
              <a:rPr lang="en-GB" sz="1200" dirty="0" smtClean="0">
                <a:latin typeface="Arial" panose="020B0604020202020204" pitchFamily="34" charset="0"/>
                <a:ea typeface="Tw Cen MT"/>
                <a:cs typeface="Arial" panose="020B0604020202020204" pitchFamily="34" charset="0"/>
              </a:rPr>
              <a:t>MyICT.</a:t>
            </a:r>
            <a:endParaRPr lang="en-GB" sz="1200" dirty="0">
              <a:latin typeface="Arial" panose="020B0604020202020204" pitchFamily="34" charset="0"/>
              <a:ea typeface="Tw Cen MT"/>
              <a:cs typeface="Arial" panose="020B0604020202020204" pitchFamily="34" charset="0"/>
            </a:endParaRPr>
          </a:p>
          <a:p>
            <a:pPr algn="ctr">
              <a:defRPr/>
            </a:pPr>
            <a:endParaRPr lang="en-GB" sz="1200" b="1" dirty="0">
              <a:latin typeface="Arial" panose="020B0604020202020204" pitchFamily="34" charset="0"/>
              <a:ea typeface="Tw Cen MT"/>
              <a:cs typeface="Arial" panose="020B0604020202020204" pitchFamily="34" charset="0"/>
            </a:endParaRPr>
          </a:p>
        </p:txBody>
      </p:sp>
      <p:sp>
        <p:nvSpPr>
          <p:cNvPr id="10" name="Left Arrow 9">
            <a:hlinkClick r:id="rId5" action="ppaction://hlinksldjump"/>
          </p:cNvPr>
          <p:cNvSpPr/>
          <p:nvPr/>
        </p:nvSpPr>
        <p:spPr bwMode="gray">
          <a:xfrm>
            <a:off x="6332051" y="6165304"/>
            <a:ext cx="1188132" cy="360040"/>
          </a:xfrm>
          <a:prstGeom prst="leftArrow">
            <a:avLst/>
          </a:prstGeom>
          <a:solidFill>
            <a:srgbClr val="E31937"/>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latin typeface="Arial" panose="020B0604020202020204" pitchFamily="34" charset="0"/>
                <a:cs typeface="Arial" panose="020B0604020202020204" pitchFamily="34" charset="0"/>
              </a:rPr>
              <a:t>Index</a:t>
            </a:r>
            <a:endParaRPr lang="en-GB" sz="1200" b="1" dirty="0">
              <a:solidFill>
                <a:schemeClr val="bg1"/>
              </a:solidFill>
              <a:latin typeface="Arial" panose="020B0604020202020204" pitchFamily="34" charset="0"/>
              <a:cs typeface="Arial" panose="020B0604020202020204" pitchFamily="34" charset="0"/>
            </a:endParaRPr>
          </a:p>
        </p:txBody>
      </p:sp>
      <p:sp>
        <p:nvSpPr>
          <p:cNvPr id="9" name="TextBox 8">
            <a:hlinkClick r:id="rId6"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2343593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1" y="1"/>
            <a:ext cx="7921624"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933" y="404673"/>
            <a:ext cx="2087664" cy="1593637"/>
          </a:xfrm>
          <a:prstGeom prst="rect">
            <a:avLst/>
          </a:prstGeom>
        </p:spPr>
      </p:pic>
      <p:sp>
        <p:nvSpPr>
          <p:cNvPr id="4" name="TextBox 3"/>
          <p:cNvSpPr txBox="1"/>
          <p:nvPr/>
        </p:nvSpPr>
        <p:spPr>
          <a:xfrm>
            <a:off x="1930321" y="2237236"/>
            <a:ext cx="3582176" cy="830997"/>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a:latin typeface="Arial" panose="020B0604020202020204" pitchFamily="34" charset="0"/>
                <a:cs typeface="Arial" panose="020B0604020202020204" pitchFamily="34" charset="0"/>
              </a:rPr>
              <a:t>Alerts are used when requests need attention, e.g. if IT staff asked a question that requires a </a:t>
            </a:r>
            <a:r>
              <a:rPr lang="en-GB" sz="1200" dirty="0" smtClean="0">
                <a:latin typeface="Arial" panose="020B0604020202020204" pitchFamily="34" charset="0"/>
                <a:cs typeface="Arial" panose="020B0604020202020204" pitchFamily="34" charset="0"/>
              </a:rPr>
              <a:t>reply, </a:t>
            </a:r>
            <a:r>
              <a:rPr lang="en-GB" sz="1200" dirty="0">
                <a:latin typeface="Arial" panose="020B0604020202020204" pitchFamily="34" charset="0"/>
                <a:cs typeface="Arial" panose="020B0604020202020204" pitchFamily="34" charset="0"/>
              </a:rPr>
              <a:t>or </a:t>
            </a:r>
            <a:r>
              <a:rPr lang="en-GB" sz="1200" dirty="0" smtClean="0">
                <a:latin typeface="Arial" panose="020B0604020202020204" pitchFamily="34" charset="0"/>
                <a:cs typeface="Arial" panose="020B0604020202020204" pitchFamily="34" charset="0"/>
              </a:rPr>
              <a:t>it alerts </a:t>
            </a:r>
            <a:r>
              <a:rPr lang="en-GB" sz="1200" dirty="0">
                <a:latin typeface="Arial" panose="020B0604020202020204" pitchFamily="34" charset="0"/>
                <a:cs typeface="Arial" panose="020B0604020202020204" pitchFamily="34" charset="0"/>
              </a:rPr>
              <a:t>an approval manager when a request is waiting for their </a:t>
            </a:r>
            <a:r>
              <a:rPr lang="en-GB" sz="1200" dirty="0" smtClean="0">
                <a:latin typeface="Arial" panose="020B0604020202020204" pitchFamily="34" charset="0"/>
                <a:cs typeface="Arial" panose="020B0604020202020204" pitchFamily="34" charset="0"/>
              </a:rPr>
              <a:t>approval.</a:t>
            </a:r>
            <a:endParaRPr lang="en-GB" sz="1200" b="1" dirty="0">
              <a:latin typeface="Arial" panose="020B0604020202020204" pitchFamily="34" charset="0"/>
              <a:ea typeface="Tw Cen MT"/>
              <a:cs typeface="Arial" panose="020B0604020202020204" pitchFamily="34" charset="0"/>
            </a:endParaRPr>
          </a:p>
        </p:txBody>
      </p:sp>
      <p:sp>
        <p:nvSpPr>
          <p:cNvPr id="6" name="TextBox 5">
            <a:hlinkClick r:id="rId2"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7" name="Left Arrow 6">
            <a:hlinkClick r:id="rId5" action="ppaction://hlinksldjump"/>
          </p:cNvPr>
          <p:cNvSpPr/>
          <p:nvPr/>
        </p:nvSpPr>
        <p:spPr bwMode="gray">
          <a:xfrm>
            <a:off x="6517096" y="5517232"/>
            <a:ext cx="1188132" cy="360040"/>
          </a:xfrm>
          <a:prstGeom prst="leftArrow">
            <a:avLst/>
          </a:prstGeom>
          <a:solidFill>
            <a:srgbClr val="E31937"/>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latin typeface="Arial" panose="020B0604020202020204" pitchFamily="34" charset="0"/>
                <a:cs typeface="Arial" panose="020B0604020202020204" pitchFamily="34" charset="0"/>
              </a:rPr>
              <a:t>Index</a:t>
            </a:r>
            <a:endParaRPr lang="en-GB" sz="1200" b="1" dirty="0">
              <a:solidFill>
                <a:schemeClr val="bg1"/>
              </a:solidFill>
              <a:latin typeface="Arial" panose="020B0604020202020204" pitchFamily="34" charset="0"/>
              <a:cs typeface="Arial" panose="020B0604020202020204" pitchFamily="34" charset="0"/>
            </a:endParaRPr>
          </a:p>
        </p:txBody>
      </p:sp>
      <p:sp>
        <p:nvSpPr>
          <p:cNvPr id="8" name="TextBox 7">
            <a:hlinkClick r:id="rId6"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496995283"/>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5" name="TextBox 4">
            <a:hlinkClick r:id="rId3" action="ppaction://hlinksldjump"/>
          </p:cNvPr>
          <p:cNvSpPr txBox="1"/>
          <p:nvPr/>
        </p:nvSpPr>
        <p:spPr>
          <a:xfrm>
            <a:off x="7273180" y="786190"/>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6" name="TextBox 5">
            <a:hlinkClick r:id="rId4" action="ppaction://hlinksldjump"/>
          </p:cNvPr>
          <p:cNvSpPr txBox="1"/>
          <p:nvPr/>
        </p:nvSpPr>
        <p:spPr>
          <a:xfrm>
            <a:off x="6985148" y="764704"/>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0" name="Rounded Rectangle 9">
            <a:hlinkClick r:id="rId5" action="ppaction://hlinksldjump"/>
          </p:cNvPr>
          <p:cNvSpPr/>
          <p:nvPr/>
        </p:nvSpPr>
        <p:spPr bwMode="gray">
          <a:xfrm>
            <a:off x="2579880" y="804543"/>
            <a:ext cx="876876" cy="369332"/>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8" name="Rounded Rectangle 7"/>
          <p:cNvSpPr/>
          <p:nvPr/>
        </p:nvSpPr>
        <p:spPr bwMode="gray">
          <a:xfrm>
            <a:off x="3207074" y="1628800"/>
            <a:ext cx="2265906" cy="372958"/>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12" name="TextBox 11">
            <a:hlinkClick r:id="rId6"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61"/>
            <a:ext cx="7921625" cy="404427"/>
          </a:xfrm>
          <a:prstGeom prst="rect">
            <a:avLst/>
          </a:prstGeom>
        </p:spPr>
      </p:pic>
      <p:sp>
        <p:nvSpPr>
          <p:cNvPr id="13" name="TextBox 12">
            <a:hlinkClick r:id="rId8" action="ppaction://hlinksldjump"/>
          </p:cNvPr>
          <p:cNvSpPr txBox="1"/>
          <p:nvPr/>
        </p:nvSpPr>
        <p:spPr>
          <a:xfrm>
            <a:off x="3240732" y="1628800"/>
            <a:ext cx="4176464"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4" name="Right Arrow 13">
            <a:hlinkClick r:id="rId8" action="ppaction://hlinksldjump"/>
          </p:cNvPr>
          <p:cNvSpPr/>
          <p:nvPr/>
        </p:nvSpPr>
        <p:spPr bwMode="gray">
          <a:xfrm>
            <a:off x="6203577" y="6257106"/>
            <a:ext cx="1188000" cy="360000"/>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kern="0" dirty="0">
                <a:solidFill>
                  <a:srgbClr val="FFFFFF"/>
                </a:solidFill>
                <a:latin typeface="Arial"/>
                <a:cs typeface="Arial" pitchFamily="34" charset="0"/>
              </a:rPr>
              <a:t>Next</a:t>
            </a:r>
          </a:p>
        </p:txBody>
      </p:sp>
      <p:pic>
        <p:nvPicPr>
          <p:cNvPr id="16" name="Picture 2">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965" y="6165314"/>
            <a:ext cx="11890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68724" y="87364"/>
            <a:ext cx="3582176" cy="646331"/>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All open service catalogue requests, incidents and changes will appear in the list below. Click on the highlighted buttons for more information.</a:t>
            </a:r>
            <a:endParaRPr lang="en-GB" sz="1200" b="1" dirty="0">
              <a:latin typeface="Arial" panose="020B0604020202020204" pitchFamily="34" charset="0"/>
              <a:ea typeface="Tw Cen MT"/>
              <a:cs typeface="Arial" panose="020B0604020202020204" pitchFamily="34" charset="0"/>
            </a:endParaRPr>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25142" y="3369191"/>
            <a:ext cx="335554" cy="362947"/>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39504" y="795996"/>
            <a:ext cx="695069" cy="320201"/>
          </a:xfrm>
          <a:prstGeom prst="rect">
            <a:avLst/>
          </a:prstGeom>
        </p:spPr>
      </p:pic>
      <p:sp>
        <p:nvSpPr>
          <p:cNvPr id="9" name="Rounded Rectangle 8"/>
          <p:cNvSpPr/>
          <p:nvPr/>
        </p:nvSpPr>
        <p:spPr bwMode="gray">
          <a:xfrm>
            <a:off x="6985148" y="764704"/>
            <a:ext cx="576064" cy="369332"/>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17" name="TextBox 16">
            <a:hlinkClick r:id="rId13"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3103046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5" name="TextBox 4">
            <a:hlinkClick r:id="rId3" action="ppaction://hlinksldjump"/>
          </p:cNvPr>
          <p:cNvSpPr txBox="1"/>
          <p:nvPr/>
        </p:nvSpPr>
        <p:spPr>
          <a:xfrm>
            <a:off x="7273180" y="786190"/>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6" name="TextBox 5"/>
          <p:cNvSpPr txBox="1"/>
          <p:nvPr/>
        </p:nvSpPr>
        <p:spPr>
          <a:xfrm>
            <a:off x="6985148" y="764704"/>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2" name="TextBox 11">
            <a:hlinkClick r:id="rId4"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3" name="TextBox 12">
            <a:hlinkClick r:id="rId5" action="ppaction://hlinksldjump"/>
          </p:cNvPr>
          <p:cNvSpPr txBox="1"/>
          <p:nvPr/>
        </p:nvSpPr>
        <p:spPr>
          <a:xfrm>
            <a:off x="3240732" y="1628800"/>
            <a:ext cx="4176464"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0652" y="1075722"/>
            <a:ext cx="987992" cy="674237"/>
          </a:xfrm>
          <a:prstGeom prst="rect">
            <a:avLst/>
          </a:prstGeom>
        </p:spPr>
      </p:pic>
      <p:sp>
        <p:nvSpPr>
          <p:cNvPr id="11" name="TextBox 10">
            <a:hlinkClick r:id="rId7" action="ppaction://hlinksldjump"/>
          </p:cNvPr>
          <p:cNvSpPr txBox="1"/>
          <p:nvPr/>
        </p:nvSpPr>
        <p:spPr>
          <a:xfrm>
            <a:off x="2551811" y="1340768"/>
            <a:ext cx="956837" cy="184666"/>
          </a:xfrm>
          <a:prstGeom prst="rect">
            <a:avLst/>
          </a:prstGeom>
          <a:noFill/>
          <a:ln w="28575">
            <a:solidFill>
              <a:srgbClr val="E31937"/>
            </a:solidFill>
          </a:ln>
        </p:spPr>
        <p:txBody>
          <a:bodyPr wrap="square" rtlCol="0">
            <a:spAutoFit/>
          </a:bodyPr>
          <a:lstStyle/>
          <a:p>
            <a:r>
              <a:rPr lang="en-GB" sz="600" dirty="0" smtClean="0">
                <a:ea typeface="Tw Cen MT"/>
                <a:cs typeface="Times New Roman"/>
              </a:rPr>
              <a:t> </a:t>
            </a:r>
            <a:endParaRPr lang="en-GB" sz="600" dirty="0">
              <a:ea typeface="Tw Cen MT"/>
              <a:cs typeface="Times New Roman"/>
            </a:endParaRPr>
          </a:p>
        </p:txBody>
      </p:sp>
      <p:sp>
        <p:nvSpPr>
          <p:cNvPr id="16" name="TextBox 15">
            <a:hlinkClick r:id="rId8" action="ppaction://hlinksldjump"/>
          </p:cNvPr>
          <p:cNvSpPr txBox="1"/>
          <p:nvPr/>
        </p:nvSpPr>
        <p:spPr>
          <a:xfrm>
            <a:off x="2551811" y="1534175"/>
            <a:ext cx="956837" cy="184666"/>
          </a:xfrm>
          <a:prstGeom prst="rect">
            <a:avLst/>
          </a:prstGeom>
          <a:noFill/>
          <a:ln w="28575">
            <a:solidFill>
              <a:srgbClr val="E31937"/>
            </a:solidFill>
          </a:ln>
        </p:spPr>
        <p:txBody>
          <a:bodyPr wrap="square" rtlCol="0">
            <a:spAutoFit/>
          </a:bodyPr>
          <a:lstStyle/>
          <a:p>
            <a:r>
              <a:rPr lang="en-GB" sz="600" dirty="0" smtClean="0">
                <a:ea typeface="Tw Cen MT"/>
                <a:cs typeface="Times New Roman"/>
              </a:rPr>
              <a:t> </a:t>
            </a:r>
            <a:endParaRPr lang="en-GB" sz="600" dirty="0">
              <a:ea typeface="Tw Cen MT"/>
              <a:cs typeface="Times New Roman"/>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61"/>
            <a:ext cx="7921625" cy="404427"/>
          </a:xfrm>
          <a:prstGeom prst="rect">
            <a:avLst/>
          </a:prstGeom>
        </p:spPr>
      </p:pic>
      <p:sp>
        <p:nvSpPr>
          <p:cNvPr id="4" name="TextBox 3"/>
          <p:cNvSpPr txBox="1"/>
          <p:nvPr/>
        </p:nvSpPr>
        <p:spPr>
          <a:xfrm>
            <a:off x="3168724" y="26116"/>
            <a:ext cx="3582176" cy="646331"/>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All open service requests, incidents and changes will appear in the list below. Click on the highlighted buttons for more information.</a:t>
            </a:r>
            <a:endParaRPr lang="en-GB" sz="1200" b="1" dirty="0">
              <a:latin typeface="Arial" panose="020B0604020202020204" pitchFamily="34" charset="0"/>
              <a:ea typeface="Tw Cen MT"/>
              <a:cs typeface="Arial" panose="020B0604020202020204" pitchFamily="34" charset="0"/>
            </a:endParaRPr>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25142" y="3369191"/>
            <a:ext cx="335554" cy="362947"/>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39504" y="795996"/>
            <a:ext cx="695069" cy="320201"/>
          </a:xfrm>
          <a:prstGeom prst="rect">
            <a:avLst/>
          </a:prstGeom>
        </p:spPr>
      </p:pic>
      <p:sp>
        <p:nvSpPr>
          <p:cNvPr id="18" name="TextBox 17">
            <a:hlinkClick r:id="rId12"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848999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4" name="TextBox 3"/>
          <p:cNvSpPr txBox="1"/>
          <p:nvPr/>
        </p:nvSpPr>
        <p:spPr>
          <a:xfrm>
            <a:off x="3168724" y="1206865"/>
            <a:ext cx="3582176" cy="1015663"/>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If you have a large list of open tickets you can search the list using the search tool. Use a key word (e.g. Email) or use the REQ number associated with the ticket (e.g. REQUK0006633589 below).</a:t>
            </a:r>
            <a:endParaRPr lang="en-GB" sz="1200" b="1" dirty="0">
              <a:latin typeface="Arial" panose="020B0604020202020204" pitchFamily="34" charset="0"/>
              <a:ea typeface="Tw Cen MT"/>
              <a:cs typeface="Arial" panose="020B0604020202020204" pitchFamily="34" charset="0"/>
            </a:endParaRPr>
          </a:p>
        </p:txBody>
      </p:sp>
      <p:sp>
        <p:nvSpPr>
          <p:cNvPr id="5" name="TextBox 4">
            <a:hlinkClick r:id="rId3" action="ppaction://hlinksldjump"/>
          </p:cNvPr>
          <p:cNvSpPr txBox="1"/>
          <p:nvPr/>
        </p:nvSpPr>
        <p:spPr>
          <a:xfrm>
            <a:off x="7273180" y="786190"/>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6" name="TextBox 5"/>
          <p:cNvSpPr txBox="1"/>
          <p:nvPr/>
        </p:nvSpPr>
        <p:spPr>
          <a:xfrm>
            <a:off x="6985148" y="764704"/>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2" name="TextBox 11">
            <a:hlinkClick r:id="rId4"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0652" y="795482"/>
            <a:ext cx="5112568" cy="33855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161"/>
            <a:ext cx="7921625" cy="40442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142" y="3369191"/>
            <a:ext cx="335554" cy="362947"/>
          </a:xfrm>
          <a:prstGeom prst="rect">
            <a:avLst/>
          </a:prstGeom>
        </p:spPr>
      </p:pic>
      <p:sp>
        <p:nvSpPr>
          <p:cNvPr id="11" name="TextBox 10">
            <a:hlinkClick r:id="rId8"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4168821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11" name="TextBox 10"/>
          <p:cNvSpPr txBox="1"/>
          <p:nvPr/>
        </p:nvSpPr>
        <p:spPr>
          <a:xfrm>
            <a:off x="2016596" y="4221088"/>
            <a:ext cx="3816424" cy="446276"/>
          </a:xfrm>
          <a:prstGeom prst="rect">
            <a:avLst/>
          </a:prstGeom>
          <a:noFill/>
        </p:spPr>
        <p:txBody>
          <a:bodyPr wrap="square" rtlCol="0">
            <a:spAutoFit/>
          </a:bodyPr>
          <a:lstStyle/>
          <a:p>
            <a:r>
              <a:rPr lang="en-GB" sz="2300" dirty="0" smtClean="0">
                <a:ea typeface="Tw Cen MT"/>
                <a:cs typeface="Times New Roman"/>
              </a:rPr>
              <a:t> </a:t>
            </a:r>
            <a:endParaRPr lang="en-GB" sz="2300" dirty="0">
              <a:ea typeface="Tw Cen MT"/>
              <a:cs typeface="Times New Roman"/>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596" y="1348036"/>
            <a:ext cx="3816424" cy="4062418"/>
          </a:xfrm>
          <a:prstGeom prst="rect">
            <a:avLst/>
          </a:prstGeom>
        </p:spPr>
      </p:pic>
      <p:sp>
        <p:nvSpPr>
          <p:cNvPr id="6" name="TextBox 5">
            <a:hlinkClick r:id="rId5" action="ppaction://hlinksldjump"/>
          </p:cNvPr>
          <p:cNvSpPr txBox="1"/>
          <p:nvPr/>
        </p:nvSpPr>
        <p:spPr>
          <a:xfrm>
            <a:off x="3960372" y="5013186"/>
            <a:ext cx="792528"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8" name="TextBox 7">
            <a:hlinkClick r:id="rId6" action="ppaction://hlinksldjump"/>
          </p:cNvPr>
          <p:cNvSpPr txBox="1"/>
          <p:nvPr/>
        </p:nvSpPr>
        <p:spPr>
          <a:xfrm>
            <a:off x="4824908" y="5013186"/>
            <a:ext cx="864096"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9" name="TextBox 8">
            <a:hlinkClick r:id="rId7" action="ppaction://hlinksldjump"/>
          </p:cNvPr>
          <p:cNvSpPr txBox="1"/>
          <p:nvPr/>
        </p:nvSpPr>
        <p:spPr>
          <a:xfrm>
            <a:off x="2088604" y="4129335"/>
            <a:ext cx="3744416"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0" name="TextBox 9">
            <a:hlinkClick r:id="rId8" action="ppaction://hlinksldjump"/>
          </p:cNvPr>
          <p:cNvSpPr txBox="1"/>
          <p:nvPr/>
        </p:nvSpPr>
        <p:spPr>
          <a:xfrm>
            <a:off x="2016596" y="4581138"/>
            <a:ext cx="3744416" cy="323165"/>
          </a:xfrm>
          <a:prstGeom prst="rect">
            <a:avLst/>
          </a:prstGeom>
          <a:noFill/>
        </p:spPr>
        <p:txBody>
          <a:bodyPr wrap="square" rtlCol="0">
            <a:spAutoFit/>
          </a:bodyPr>
          <a:lstStyle/>
          <a:p>
            <a:r>
              <a:rPr lang="en-GB" sz="1500" dirty="0" smtClean="0">
                <a:ea typeface="Tw Cen MT"/>
                <a:cs typeface="Times New Roman"/>
              </a:rPr>
              <a:t> </a:t>
            </a:r>
            <a:endParaRPr lang="en-GB" sz="1500" dirty="0">
              <a:ea typeface="Tw Cen MT"/>
              <a:cs typeface="Times New Roman"/>
            </a:endParaRPr>
          </a:p>
        </p:txBody>
      </p:sp>
      <p:sp>
        <p:nvSpPr>
          <p:cNvPr id="4" name="TextBox 3"/>
          <p:cNvSpPr txBox="1"/>
          <p:nvPr/>
        </p:nvSpPr>
        <p:spPr>
          <a:xfrm>
            <a:off x="2138495" y="955477"/>
            <a:ext cx="3582176" cy="46166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ea typeface="Tw Cen MT"/>
                <a:cs typeface="Arial" panose="020B0604020202020204" pitchFamily="34" charset="0"/>
              </a:rPr>
              <a:t>You can see the full detail of your request in the window below.</a:t>
            </a:r>
            <a:endParaRPr lang="en-GB" sz="1200" dirty="0">
              <a:latin typeface="Arial" panose="020B0604020202020204" pitchFamily="34" charset="0"/>
              <a:ea typeface="Tw Cen MT"/>
              <a:cs typeface="Arial" panose="020B0604020202020204" pitchFamily="34" charset="0"/>
            </a:endParaRPr>
          </a:p>
        </p:txBody>
      </p:sp>
      <p:sp>
        <p:nvSpPr>
          <p:cNvPr id="12" name="Rounded Rectangle 11"/>
          <p:cNvSpPr/>
          <p:nvPr/>
        </p:nvSpPr>
        <p:spPr bwMode="gray">
          <a:xfrm>
            <a:off x="2021926" y="4581128"/>
            <a:ext cx="3811094" cy="300596"/>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13" name="Rounded Rectangle 12"/>
          <p:cNvSpPr/>
          <p:nvPr/>
        </p:nvSpPr>
        <p:spPr bwMode="gray">
          <a:xfrm>
            <a:off x="2026146" y="4129344"/>
            <a:ext cx="3806874" cy="451793"/>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14" name="Rounded Rectangle 13"/>
          <p:cNvSpPr/>
          <p:nvPr/>
        </p:nvSpPr>
        <p:spPr bwMode="gray">
          <a:xfrm>
            <a:off x="3898355" y="4993432"/>
            <a:ext cx="1862658" cy="327522"/>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16" name="TextBox 15">
            <a:hlinkClick r:id="rId9"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5" name="Right Arrow 14">
            <a:hlinkClick r:id="rId7" action="ppaction://hlinksldjump"/>
          </p:cNvPr>
          <p:cNvSpPr/>
          <p:nvPr/>
        </p:nvSpPr>
        <p:spPr bwMode="gray">
          <a:xfrm>
            <a:off x="6265068" y="6227965"/>
            <a:ext cx="1296144" cy="360040"/>
          </a:xfrm>
          <a:prstGeom prst="rightArrow">
            <a:avLst>
              <a:gd name="adj1" fmla="val 50000"/>
              <a:gd name="adj2" fmla="val 50000"/>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latin typeface="Arial" panose="020B0604020202020204" pitchFamily="34" charset="0"/>
                <a:cs typeface="Arial" panose="020B0604020202020204" pitchFamily="34" charset="0"/>
              </a:rPr>
              <a:t>Request Detail</a:t>
            </a:r>
            <a:endParaRPr lang="en-GB" sz="12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7921625" cy="406545"/>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26145" y="1365571"/>
            <a:ext cx="3806875" cy="326906"/>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62510" y="795996"/>
            <a:ext cx="649056" cy="320201"/>
          </a:xfrm>
          <a:prstGeom prst="rect">
            <a:avLst/>
          </a:prstGeom>
        </p:spPr>
      </p:pic>
      <p:sp>
        <p:nvSpPr>
          <p:cNvPr id="19" name="TextBox 18">
            <a:hlinkClick r:id="rId13"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1093985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5046" y="188640"/>
            <a:ext cx="7137714" cy="920750"/>
          </a:xfrm>
          <a:prstGeom prst="rect">
            <a:avLst/>
          </a:prstGeom>
        </p:spPr>
        <p:txBody>
          <a:bodyPr/>
          <a:lstStyle/>
          <a:p>
            <a:r>
              <a:rPr lang="en-GB" dirty="0" smtClean="0">
                <a:solidFill>
                  <a:srgbClr val="C00000"/>
                </a:solidFill>
              </a:rPr>
              <a:t>User Guide Contents</a:t>
            </a:r>
            <a:endParaRPr lang="en-GB" dirty="0">
              <a:solidFill>
                <a:srgbClr val="C00000"/>
              </a:solidFill>
            </a:endParaRPr>
          </a:p>
        </p:txBody>
      </p:sp>
      <p:sp>
        <p:nvSpPr>
          <p:cNvPr id="6" name="Content Placeholder 5"/>
          <p:cNvSpPr>
            <a:spLocks noGrp="1"/>
          </p:cNvSpPr>
          <p:nvPr>
            <p:ph sz="quarter" idx="17"/>
          </p:nvPr>
        </p:nvSpPr>
        <p:spPr>
          <a:xfrm>
            <a:off x="342667" y="1844824"/>
            <a:ext cx="7147341" cy="3960440"/>
          </a:xfrm>
          <a:prstGeom prst="rect">
            <a:avLst/>
          </a:prstGeom>
          <a:noFill/>
        </p:spPr>
        <p:txBody>
          <a:bodyPr>
            <a:normAutofit/>
          </a:bodyPr>
          <a:lstStyle/>
          <a:p>
            <a:pPr marL="457200" indent="-457200">
              <a:buFont typeface="+mj-lt"/>
              <a:buAutoNum type="arabicPeriod"/>
            </a:pPr>
            <a:r>
              <a:rPr lang="en-GB" sz="2400" dirty="0" smtClean="0">
                <a:hlinkClick r:id="rId2" action="ppaction://hlinksldjump"/>
              </a:rPr>
              <a:t>Home Page</a:t>
            </a:r>
            <a:endParaRPr lang="en-GB" sz="2400" dirty="0" smtClean="0"/>
          </a:p>
          <a:p>
            <a:pPr marL="457200" indent="-457200">
              <a:buFont typeface="+mj-lt"/>
              <a:buAutoNum type="arabicPeriod"/>
            </a:pPr>
            <a:r>
              <a:rPr lang="en-GB" sz="2400" dirty="0">
                <a:hlinkClick r:id="rId3" action="ppaction://hlinksldjump"/>
              </a:rPr>
              <a:t>Report a Fault</a:t>
            </a:r>
            <a:endParaRPr lang="en-GB" sz="2400" dirty="0"/>
          </a:p>
          <a:p>
            <a:pPr marL="457200" indent="-457200">
              <a:buFont typeface="+mj-lt"/>
              <a:buAutoNum type="arabicPeriod"/>
            </a:pPr>
            <a:r>
              <a:rPr lang="en-GB" sz="2400" dirty="0" smtClean="0">
                <a:hlinkClick r:id="rId4" action="ppaction://hlinksldjump"/>
              </a:rPr>
              <a:t>Request Catalogue Item</a:t>
            </a:r>
            <a:endParaRPr lang="en-GB" sz="2400" dirty="0" smtClean="0"/>
          </a:p>
          <a:p>
            <a:pPr marL="457200" indent="-457200">
              <a:buFont typeface="+mj-lt"/>
              <a:buAutoNum type="arabicPeriod"/>
            </a:pPr>
            <a:r>
              <a:rPr lang="en-GB" sz="2400" dirty="0" smtClean="0">
                <a:hlinkClick r:id="rId5" action="ppaction://hlinksldjump"/>
              </a:rPr>
              <a:t>Simple Change </a:t>
            </a:r>
            <a:r>
              <a:rPr lang="en-GB" sz="2400" dirty="0">
                <a:hlinkClick r:id="rId5" action="ppaction://hlinksldjump"/>
              </a:rPr>
              <a:t>Request</a:t>
            </a:r>
            <a:endParaRPr lang="en-GB" sz="2400" dirty="0"/>
          </a:p>
          <a:p>
            <a:pPr marL="457200" indent="-457200">
              <a:buFont typeface="+mj-lt"/>
              <a:buAutoNum type="arabicPeriod"/>
            </a:pPr>
            <a:r>
              <a:rPr lang="en-GB" sz="2400" dirty="0" smtClean="0">
                <a:hlinkClick r:id="rId6" action="ppaction://hlinksldjump"/>
              </a:rPr>
              <a:t>View your Requests</a:t>
            </a:r>
            <a:endParaRPr lang="en-GB" sz="2400" dirty="0" smtClean="0"/>
          </a:p>
          <a:p>
            <a:pPr marL="457200" indent="-457200">
              <a:buFont typeface="+mj-lt"/>
              <a:buAutoNum type="arabicPeriod"/>
            </a:pPr>
            <a:r>
              <a:rPr lang="en-GB" sz="2400" dirty="0" smtClean="0">
                <a:hlinkClick r:id="rId7" action="ppaction://hlinksldjump"/>
              </a:rPr>
              <a:t>Approving Requests</a:t>
            </a:r>
            <a:endParaRPr lang="en-GB" sz="2400" dirty="0" smtClean="0"/>
          </a:p>
          <a:p>
            <a:pPr marL="457200" indent="-457200">
              <a:buFont typeface="+mj-lt"/>
              <a:buAutoNum type="arabicPeriod"/>
            </a:pPr>
            <a:r>
              <a:rPr lang="en-GB" sz="2400" dirty="0" smtClean="0">
                <a:hlinkClick r:id="rId8" action="ppaction://hlinksldjump"/>
              </a:rPr>
              <a:t>Further Assistance</a:t>
            </a:r>
            <a:endParaRPr lang="en-GB" sz="2400" dirty="0" smtClean="0"/>
          </a:p>
          <a:p>
            <a:pPr marL="457200" indent="-457200">
              <a:buFont typeface="+mj-lt"/>
              <a:buAutoNum type="arabicPeriod"/>
            </a:pPr>
            <a:endParaRPr lang="en-GB" sz="2400" dirty="0" smtClean="0"/>
          </a:p>
        </p:txBody>
      </p:sp>
      <p:sp>
        <p:nvSpPr>
          <p:cNvPr id="9" name="Right Arrow 8">
            <a:hlinkClick r:id="rId9" action="ppaction://hlinksldjump"/>
          </p:cNvPr>
          <p:cNvSpPr/>
          <p:nvPr/>
        </p:nvSpPr>
        <p:spPr bwMode="gray">
          <a:xfrm>
            <a:off x="4050756" y="5917631"/>
            <a:ext cx="1188000" cy="360040"/>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600" b="1" dirty="0" smtClean="0">
                <a:solidFill>
                  <a:schemeClr val="bg1"/>
                </a:solidFill>
                <a:cs typeface="Arial" pitchFamily="34" charset="0"/>
              </a:rPr>
              <a:t>Next</a:t>
            </a:r>
            <a:endParaRPr lang="en-GB" sz="1600" b="1" dirty="0">
              <a:solidFill>
                <a:schemeClr val="bg1"/>
              </a:solidFill>
              <a:cs typeface="Arial" pitchFamily="34" charset="0"/>
            </a:endParaRPr>
          </a:p>
        </p:txBody>
      </p:sp>
      <p:sp>
        <p:nvSpPr>
          <p:cNvPr id="7" name="Left Arrow 6">
            <a:hlinkClick r:id="rId10" action="ppaction://hlinksldjump"/>
          </p:cNvPr>
          <p:cNvSpPr/>
          <p:nvPr/>
        </p:nvSpPr>
        <p:spPr bwMode="gray">
          <a:xfrm>
            <a:off x="2718740" y="5917631"/>
            <a:ext cx="1188132" cy="360040"/>
          </a:xfrm>
          <a:prstGeom prst="leftArrow">
            <a:avLst/>
          </a:prstGeom>
          <a:solidFill>
            <a:schemeClr val="accent1"/>
          </a:solidFill>
          <a:ln w="9525" algn="ctr">
            <a:noFill/>
            <a:miter lim="800000"/>
            <a:headEnd/>
            <a:tailEnd/>
          </a:ln>
          <a:effectLst/>
        </p:spPr>
        <p:txBody>
          <a:bodyPr lIns="63500" tIns="0" rIns="64800" bIns="0" rtlCol="0" anchor="ctr"/>
          <a:lstStyle/>
          <a:p>
            <a:pPr algn="ctr">
              <a:spcBef>
                <a:spcPct val="0"/>
              </a:spcBef>
              <a:buSzPct val="90000"/>
            </a:pPr>
            <a:r>
              <a:rPr lang="en-GB" sz="1600" b="1" dirty="0">
                <a:solidFill>
                  <a:schemeClr val="bg1"/>
                </a:solidFill>
                <a:cs typeface="Arial" pitchFamily="34" charset="0"/>
              </a:rPr>
              <a:t>Back</a:t>
            </a:r>
          </a:p>
        </p:txBody>
      </p:sp>
      <p:sp>
        <p:nvSpPr>
          <p:cNvPr id="2" name="TextBox 1"/>
          <p:cNvSpPr txBox="1"/>
          <p:nvPr/>
        </p:nvSpPr>
        <p:spPr bwMode="auto">
          <a:xfrm>
            <a:off x="576436" y="1124744"/>
            <a:ext cx="6480720" cy="553998"/>
          </a:xfrm>
          <a:prstGeom prst="rect">
            <a:avLst/>
          </a:prstGeom>
          <a:noFill/>
          <a:ln w="9525" algn="ctr">
            <a:noFill/>
            <a:miter lim="800000"/>
            <a:headEnd/>
            <a:tailEnd/>
          </a:ln>
          <a:effectLst/>
        </p:spPr>
        <p:txBody>
          <a:bodyPr wrap="square" lIns="0" tIns="0" rIns="0" bIns="0" rtlCol="0">
            <a:spAutoFit/>
          </a:bodyPr>
          <a:lstStyle/>
          <a:p>
            <a:r>
              <a:rPr lang="en-GB" dirty="0" smtClean="0">
                <a:cs typeface="Arial" pitchFamily="34" charset="0"/>
              </a:rPr>
              <a:t>Use the links below to access a specific area of this guide, or click Next to continue.</a:t>
            </a:r>
          </a:p>
        </p:txBody>
      </p:sp>
    </p:spTree>
    <p:extLst>
      <p:ext uri="{BB962C8B-B14F-4D97-AF65-F5344CB8AC3E}">
        <p14:creationId xmlns:p14="http://schemas.microsoft.com/office/powerpoint/2010/main" val="1856332230"/>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4" name="TextBox 3"/>
          <p:cNvSpPr txBox="1"/>
          <p:nvPr/>
        </p:nvSpPr>
        <p:spPr>
          <a:xfrm>
            <a:off x="2133720" y="836722"/>
            <a:ext cx="3582176" cy="46166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ea typeface="Tw Cen MT"/>
                <a:cs typeface="Arial" panose="020B0604020202020204" pitchFamily="34" charset="0"/>
              </a:rPr>
              <a:t>You can review the detail of your request at any time from this screen.</a:t>
            </a:r>
            <a:endParaRPr lang="en-GB" sz="1200" dirty="0">
              <a:latin typeface="Arial" panose="020B0604020202020204" pitchFamily="34" charset="0"/>
              <a:ea typeface="Tw Cen MT"/>
              <a:cs typeface="Arial" panose="020B0604020202020204" pitchFamily="34" charset="0"/>
            </a:endParaRPr>
          </a:p>
        </p:txBody>
      </p:sp>
      <p:sp>
        <p:nvSpPr>
          <p:cNvPr id="11" name="TextBox 10"/>
          <p:cNvSpPr txBox="1"/>
          <p:nvPr/>
        </p:nvSpPr>
        <p:spPr>
          <a:xfrm>
            <a:off x="2016596" y="4221088"/>
            <a:ext cx="3816424" cy="446276"/>
          </a:xfrm>
          <a:prstGeom prst="rect">
            <a:avLst/>
          </a:prstGeom>
          <a:noFill/>
        </p:spPr>
        <p:txBody>
          <a:bodyPr wrap="square" rtlCol="0">
            <a:spAutoFit/>
          </a:bodyPr>
          <a:lstStyle/>
          <a:p>
            <a:r>
              <a:rPr lang="en-GB" sz="2300" dirty="0" smtClean="0">
                <a:ea typeface="Tw Cen MT"/>
                <a:cs typeface="Times New Roman"/>
              </a:rPr>
              <a:t> </a:t>
            </a:r>
            <a:endParaRPr lang="en-GB" sz="2300" dirty="0">
              <a:ea typeface="Tw Cen MT"/>
              <a:cs typeface="Times New Roman"/>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597" y="1326959"/>
            <a:ext cx="3816424" cy="4104589"/>
          </a:xfrm>
          <a:prstGeom prst="rect">
            <a:avLst/>
          </a:prstGeom>
        </p:spPr>
      </p:pic>
      <p:sp>
        <p:nvSpPr>
          <p:cNvPr id="6" name="TextBox 5"/>
          <p:cNvSpPr txBox="1"/>
          <p:nvPr/>
        </p:nvSpPr>
        <p:spPr>
          <a:xfrm>
            <a:off x="3960372" y="5013186"/>
            <a:ext cx="792528"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8" name="TextBox 7"/>
          <p:cNvSpPr txBox="1"/>
          <p:nvPr/>
        </p:nvSpPr>
        <p:spPr>
          <a:xfrm>
            <a:off x="4824908" y="5013186"/>
            <a:ext cx="864096"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6150" y="1334739"/>
            <a:ext cx="3806875" cy="311343"/>
          </a:xfrm>
          <a:prstGeom prst="rect">
            <a:avLst/>
          </a:prstGeom>
        </p:spPr>
      </p:pic>
      <p:sp>
        <p:nvSpPr>
          <p:cNvPr id="10" name="TextBox 9">
            <a:hlinkClick r:id="rId6" action="ppaction://hlinksldjump"/>
          </p:cNvPr>
          <p:cNvSpPr txBox="1"/>
          <p:nvPr/>
        </p:nvSpPr>
        <p:spPr>
          <a:xfrm>
            <a:off x="5488090" y="1326958"/>
            <a:ext cx="344935" cy="307777"/>
          </a:xfrm>
          <a:prstGeom prst="rect">
            <a:avLst/>
          </a:prstGeom>
          <a:noFill/>
          <a:ln w="28575">
            <a:solidFill>
              <a:srgbClr val="E31937"/>
            </a:solidFill>
          </a:ln>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12" name="TextBox 11">
            <a:hlinkClick r:id="rId7"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5" name="Right Arrow 14">
            <a:hlinkClick r:id="rId8" action="ppaction://hlinksldjump"/>
          </p:cNvPr>
          <p:cNvSpPr/>
          <p:nvPr/>
        </p:nvSpPr>
        <p:spPr bwMode="gray">
          <a:xfrm>
            <a:off x="6265068" y="6191690"/>
            <a:ext cx="1296000" cy="360000"/>
          </a:xfrm>
          <a:prstGeom prst="rightArrow">
            <a:avLst>
              <a:gd name="adj1" fmla="val 50000"/>
              <a:gd name="adj2" fmla="val 50000"/>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latin typeface="Arial" panose="020B0604020202020204" pitchFamily="34" charset="0"/>
                <a:cs typeface="Arial" panose="020B0604020202020204" pitchFamily="34" charset="0"/>
              </a:rPr>
              <a:t>Next</a:t>
            </a:r>
            <a:endParaRPr lang="en-GB" sz="1200" b="1"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7921625" cy="406545"/>
          </a:xfrm>
          <a:prstGeom prst="rect">
            <a:avLst/>
          </a:prstGeom>
        </p:spPr>
      </p:pic>
      <p:sp>
        <p:nvSpPr>
          <p:cNvPr id="7" name="TextBox 6">
            <a:hlinkClick r:id="rId6" action="ppaction://hlinksldjump"/>
          </p:cNvPr>
          <p:cNvSpPr txBox="1"/>
          <p:nvPr/>
        </p:nvSpPr>
        <p:spPr>
          <a:xfrm>
            <a:off x="2016602" y="1326959"/>
            <a:ext cx="504055" cy="307777"/>
          </a:xfrm>
          <a:prstGeom prst="rect">
            <a:avLst/>
          </a:prstGeom>
          <a:noFill/>
          <a:ln w="28575">
            <a:solidFill>
              <a:srgbClr val="E31937"/>
            </a:solidFill>
          </a:ln>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62510" y="795996"/>
            <a:ext cx="649056" cy="320201"/>
          </a:xfrm>
          <a:prstGeom prst="rect">
            <a:avLst/>
          </a:prstGeom>
        </p:spPr>
      </p:pic>
      <p:sp>
        <p:nvSpPr>
          <p:cNvPr id="17" name="TextBox 16">
            <a:hlinkClick r:id="rId11"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2378591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11" name="TextBox 10"/>
          <p:cNvSpPr txBox="1"/>
          <p:nvPr/>
        </p:nvSpPr>
        <p:spPr>
          <a:xfrm>
            <a:off x="2016596" y="4221088"/>
            <a:ext cx="3816424" cy="446276"/>
          </a:xfrm>
          <a:prstGeom prst="rect">
            <a:avLst/>
          </a:prstGeom>
          <a:noFill/>
        </p:spPr>
        <p:txBody>
          <a:bodyPr wrap="square" rtlCol="0">
            <a:spAutoFit/>
          </a:bodyPr>
          <a:lstStyle/>
          <a:p>
            <a:r>
              <a:rPr lang="en-GB" sz="2300" dirty="0" smtClean="0">
                <a:ea typeface="Tw Cen MT"/>
                <a:cs typeface="Times New Roman"/>
              </a:rPr>
              <a:t> </a:t>
            </a:r>
            <a:endParaRPr lang="en-GB" sz="2300" dirty="0">
              <a:ea typeface="Tw Cen MT"/>
              <a:cs typeface="Times New Roman"/>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596" y="1348036"/>
            <a:ext cx="3816424" cy="4062418"/>
          </a:xfrm>
          <a:prstGeom prst="rect">
            <a:avLst/>
          </a:prstGeom>
        </p:spPr>
      </p:pic>
      <p:sp>
        <p:nvSpPr>
          <p:cNvPr id="6" name="TextBox 5">
            <a:hlinkClick r:id="rId5" action="ppaction://hlinksldjump"/>
          </p:cNvPr>
          <p:cNvSpPr txBox="1"/>
          <p:nvPr/>
        </p:nvSpPr>
        <p:spPr>
          <a:xfrm>
            <a:off x="3960372" y="5013186"/>
            <a:ext cx="792528"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8" name="TextBox 7">
            <a:hlinkClick r:id="rId6" action="ppaction://hlinksldjump"/>
          </p:cNvPr>
          <p:cNvSpPr txBox="1"/>
          <p:nvPr/>
        </p:nvSpPr>
        <p:spPr>
          <a:xfrm>
            <a:off x="4824908" y="5013186"/>
            <a:ext cx="864096"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9" name="TextBox 8">
            <a:hlinkClick r:id="rId7" action="ppaction://hlinksldjump"/>
          </p:cNvPr>
          <p:cNvSpPr txBox="1"/>
          <p:nvPr/>
        </p:nvSpPr>
        <p:spPr>
          <a:xfrm>
            <a:off x="2088604" y="4129335"/>
            <a:ext cx="3744416"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0" name="TextBox 9">
            <a:hlinkClick r:id="rId8" action="ppaction://hlinksldjump"/>
          </p:cNvPr>
          <p:cNvSpPr txBox="1"/>
          <p:nvPr/>
        </p:nvSpPr>
        <p:spPr>
          <a:xfrm>
            <a:off x="2016596" y="4581138"/>
            <a:ext cx="3744416" cy="323165"/>
          </a:xfrm>
          <a:prstGeom prst="rect">
            <a:avLst/>
          </a:prstGeom>
          <a:noFill/>
        </p:spPr>
        <p:txBody>
          <a:bodyPr wrap="square" rtlCol="0">
            <a:spAutoFit/>
          </a:bodyPr>
          <a:lstStyle/>
          <a:p>
            <a:r>
              <a:rPr lang="en-GB" sz="1500" dirty="0" smtClean="0">
                <a:ea typeface="Tw Cen MT"/>
                <a:cs typeface="Times New Roman"/>
              </a:rPr>
              <a:t> </a:t>
            </a:r>
            <a:endParaRPr lang="en-GB" sz="1500" dirty="0">
              <a:ea typeface="Tw Cen MT"/>
              <a:cs typeface="Times New Roman"/>
            </a:endParaRPr>
          </a:p>
        </p:txBody>
      </p:sp>
      <p:sp>
        <p:nvSpPr>
          <p:cNvPr id="12" name="Rounded Rectangle 11"/>
          <p:cNvSpPr/>
          <p:nvPr/>
        </p:nvSpPr>
        <p:spPr bwMode="gray">
          <a:xfrm>
            <a:off x="2048302" y="4581128"/>
            <a:ext cx="3784718" cy="300596"/>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16" name="TextBox 15">
            <a:hlinkClick r:id="rId9"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7" name="Right Arrow 16">
            <a:hlinkClick r:id="rId8" action="ppaction://hlinksldjump"/>
          </p:cNvPr>
          <p:cNvSpPr/>
          <p:nvPr/>
        </p:nvSpPr>
        <p:spPr bwMode="gray">
          <a:xfrm>
            <a:off x="5917601" y="6021298"/>
            <a:ext cx="1656184" cy="638725"/>
          </a:xfrm>
          <a:prstGeom prst="rightArrow">
            <a:avLst>
              <a:gd name="adj1" fmla="val 50000"/>
              <a:gd name="adj2" fmla="val 50000"/>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100" b="1" dirty="0" smtClean="0">
                <a:solidFill>
                  <a:schemeClr val="bg1"/>
                </a:solidFill>
                <a:latin typeface="Arial" panose="020B0604020202020204" pitchFamily="34" charset="0"/>
                <a:cs typeface="Arial" panose="020B0604020202020204" pitchFamily="34" charset="0"/>
              </a:rPr>
              <a:t>Comments and Attachments</a:t>
            </a:r>
            <a:endParaRPr lang="en-GB" sz="1100" b="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7921625" cy="406545"/>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6597" y="1365571"/>
            <a:ext cx="3816424" cy="326906"/>
          </a:xfrm>
          <a:prstGeom prst="rect">
            <a:avLst/>
          </a:prstGeom>
        </p:spPr>
      </p:pic>
      <p:sp>
        <p:nvSpPr>
          <p:cNvPr id="4" name="TextBox 3"/>
          <p:cNvSpPr txBox="1"/>
          <p:nvPr/>
        </p:nvSpPr>
        <p:spPr>
          <a:xfrm>
            <a:off x="2138495" y="955477"/>
            <a:ext cx="3582176" cy="46166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ea typeface="Tw Cen MT"/>
                <a:cs typeface="Arial" panose="020B0604020202020204" pitchFamily="34" charset="0"/>
              </a:rPr>
              <a:t>You can see the full detail of your request in the window below.</a:t>
            </a:r>
            <a:endParaRPr lang="en-GB" sz="1200" dirty="0">
              <a:latin typeface="Arial" panose="020B0604020202020204" pitchFamily="34" charset="0"/>
              <a:ea typeface="Tw Cen MT"/>
              <a:cs typeface="Arial" panose="020B0604020202020204" pitchFamily="34" charset="0"/>
            </a:endParaRPr>
          </a:p>
        </p:txBody>
      </p:sp>
      <p:sp>
        <p:nvSpPr>
          <p:cNvPr id="18" name="TextBox 17">
            <a:hlinkClick r:id="rId12"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148263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4" name="TextBox 3"/>
          <p:cNvSpPr txBox="1"/>
          <p:nvPr/>
        </p:nvSpPr>
        <p:spPr>
          <a:xfrm>
            <a:off x="2106831" y="471955"/>
            <a:ext cx="3582176" cy="830997"/>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ea typeface="Tw Cen MT"/>
                <a:cs typeface="Arial" panose="020B0604020202020204" pitchFamily="34" charset="0"/>
              </a:rPr>
              <a:t>You can add comments or attachments to support your request at any time after it has been submitted. You can also communicate with the support teams.</a:t>
            </a:r>
            <a:endParaRPr lang="en-GB" sz="1200" b="1" dirty="0">
              <a:latin typeface="Arial" panose="020B0604020202020204" pitchFamily="34" charset="0"/>
              <a:ea typeface="Tw Cen MT"/>
              <a:cs typeface="Arial" panose="020B0604020202020204" pitchFamily="34" charset="0"/>
            </a:endParaRPr>
          </a:p>
        </p:txBody>
      </p:sp>
      <p:sp>
        <p:nvSpPr>
          <p:cNvPr id="11" name="TextBox 10"/>
          <p:cNvSpPr txBox="1"/>
          <p:nvPr/>
        </p:nvSpPr>
        <p:spPr>
          <a:xfrm>
            <a:off x="2016596" y="4221088"/>
            <a:ext cx="3816424" cy="446276"/>
          </a:xfrm>
          <a:prstGeom prst="rect">
            <a:avLst/>
          </a:prstGeom>
          <a:noFill/>
        </p:spPr>
        <p:txBody>
          <a:bodyPr wrap="square" rtlCol="0">
            <a:spAutoFit/>
          </a:bodyPr>
          <a:lstStyle/>
          <a:p>
            <a:r>
              <a:rPr lang="en-GB" sz="2300" dirty="0" smtClean="0">
                <a:ea typeface="Tw Cen MT"/>
                <a:cs typeface="Times New Roman"/>
              </a:rPr>
              <a:t> </a:t>
            </a:r>
            <a:endParaRPr lang="en-GB" sz="2300" dirty="0">
              <a:ea typeface="Tw Cen MT"/>
              <a:cs typeface="Times New Roman"/>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596" y="1348036"/>
            <a:ext cx="3816424" cy="4062418"/>
          </a:xfrm>
          <a:prstGeom prst="rect">
            <a:avLst/>
          </a:prstGeom>
        </p:spPr>
      </p:pic>
      <p:sp>
        <p:nvSpPr>
          <p:cNvPr id="6" name="TextBox 5"/>
          <p:cNvSpPr txBox="1"/>
          <p:nvPr/>
        </p:nvSpPr>
        <p:spPr>
          <a:xfrm>
            <a:off x="3960372" y="5013186"/>
            <a:ext cx="792528"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9" name="TextBox 8">
            <a:hlinkClick r:id="rId5" action="ppaction://hlinksldjump"/>
          </p:cNvPr>
          <p:cNvSpPr txBox="1"/>
          <p:nvPr/>
        </p:nvSpPr>
        <p:spPr>
          <a:xfrm>
            <a:off x="2016602" y="1326949"/>
            <a:ext cx="504055"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0" name="TextBox 9">
            <a:hlinkClick r:id="rId5" action="ppaction://hlinksldjump"/>
          </p:cNvPr>
          <p:cNvSpPr txBox="1"/>
          <p:nvPr/>
        </p:nvSpPr>
        <p:spPr>
          <a:xfrm>
            <a:off x="5488090" y="1298377"/>
            <a:ext cx="344935"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3" name="Right Arrow 12">
            <a:hlinkClick r:id="rId6" action="ppaction://hlinksldjump"/>
          </p:cNvPr>
          <p:cNvSpPr/>
          <p:nvPr/>
        </p:nvSpPr>
        <p:spPr bwMode="gray">
          <a:xfrm>
            <a:off x="6265068" y="6227965"/>
            <a:ext cx="1296000" cy="360040"/>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latin typeface="Arial" panose="020B0604020202020204" pitchFamily="34" charset="0"/>
                <a:cs typeface="Arial" panose="020B0604020202020204" pitchFamily="34" charset="0"/>
              </a:rPr>
              <a:t>Next</a:t>
            </a:r>
            <a:endParaRPr lang="en-GB" sz="1200" b="1" dirty="0">
              <a:solidFill>
                <a:schemeClr val="bg1"/>
              </a:solidFill>
              <a:latin typeface="Arial" panose="020B0604020202020204" pitchFamily="34" charset="0"/>
              <a:cs typeface="Arial" panose="020B0604020202020204" pitchFamily="34" charset="0"/>
            </a:endParaRPr>
          </a:p>
        </p:txBody>
      </p:sp>
      <p:sp>
        <p:nvSpPr>
          <p:cNvPr id="12" name="TextBox 11">
            <a:hlinkClick r:id="rId7"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7921625" cy="406545"/>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16602" y="1362443"/>
            <a:ext cx="3816423" cy="316069"/>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62510" y="795996"/>
            <a:ext cx="649056" cy="320201"/>
          </a:xfrm>
          <a:prstGeom prst="rect">
            <a:avLst/>
          </a:prstGeom>
        </p:spPr>
      </p:pic>
      <p:sp>
        <p:nvSpPr>
          <p:cNvPr id="17" name="TextBox 16">
            <a:hlinkClick r:id="rId11"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2378591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4" name="TextBox 3"/>
          <p:cNvSpPr txBox="1"/>
          <p:nvPr/>
        </p:nvSpPr>
        <p:spPr>
          <a:xfrm>
            <a:off x="2133720" y="817731"/>
            <a:ext cx="3582176" cy="46166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ea typeface="Tw Cen MT"/>
                <a:cs typeface="Arial" panose="020B0604020202020204" pitchFamily="34" charset="0"/>
              </a:rPr>
              <a:t>If you are looking for an update or wish to give more detail enter you message and click add.</a:t>
            </a:r>
            <a:endParaRPr lang="en-GB" sz="1200" dirty="0">
              <a:latin typeface="Arial" panose="020B0604020202020204" pitchFamily="34" charset="0"/>
              <a:ea typeface="Tw Cen MT"/>
              <a:cs typeface="Arial" panose="020B0604020202020204" pitchFamily="34" charset="0"/>
            </a:endParaRPr>
          </a:p>
        </p:txBody>
      </p:sp>
      <p:sp>
        <p:nvSpPr>
          <p:cNvPr id="11" name="TextBox 10"/>
          <p:cNvSpPr txBox="1"/>
          <p:nvPr/>
        </p:nvSpPr>
        <p:spPr>
          <a:xfrm>
            <a:off x="2016596" y="4221088"/>
            <a:ext cx="3816424" cy="446276"/>
          </a:xfrm>
          <a:prstGeom prst="rect">
            <a:avLst/>
          </a:prstGeom>
          <a:noFill/>
        </p:spPr>
        <p:txBody>
          <a:bodyPr wrap="square" rtlCol="0">
            <a:spAutoFit/>
          </a:bodyPr>
          <a:lstStyle/>
          <a:p>
            <a:r>
              <a:rPr lang="en-GB" sz="2300" dirty="0" smtClean="0">
                <a:ea typeface="Tw Cen MT"/>
                <a:cs typeface="Times New Roman"/>
              </a:rPr>
              <a:t> </a:t>
            </a:r>
            <a:endParaRPr lang="en-GB" sz="2300" dirty="0">
              <a:ea typeface="Tw Cen MT"/>
              <a:cs typeface="Times New Roman"/>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598" y="1348036"/>
            <a:ext cx="3816423" cy="4062418"/>
          </a:xfrm>
          <a:prstGeom prst="rect">
            <a:avLst/>
          </a:prstGeom>
        </p:spPr>
      </p:pic>
      <p:sp>
        <p:nvSpPr>
          <p:cNvPr id="6" name="TextBox 5"/>
          <p:cNvSpPr txBox="1"/>
          <p:nvPr/>
        </p:nvSpPr>
        <p:spPr>
          <a:xfrm>
            <a:off x="3960372" y="5013186"/>
            <a:ext cx="792528"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8" name="TextBox 7"/>
          <p:cNvSpPr txBox="1"/>
          <p:nvPr/>
        </p:nvSpPr>
        <p:spPr>
          <a:xfrm>
            <a:off x="4824908" y="5013186"/>
            <a:ext cx="864096"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9" name="TextBox 8">
            <a:hlinkClick r:id="rId5" action="ppaction://hlinksldjump"/>
          </p:cNvPr>
          <p:cNvSpPr txBox="1"/>
          <p:nvPr/>
        </p:nvSpPr>
        <p:spPr>
          <a:xfrm>
            <a:off x="2016602" y="1326949"/>
            <a:ext cx="504055"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0" name="TextBox 9">
            <a:hlinkClick r:id="rId5" action="ppaction://hlinksldjump"/>
          </p:cNvPr>
          <p:cNvSpPr txBox="1"/>
          <p:nvPr/>
        </p:nvSpPr>
        <p:spPr>
          <a:xfrm>
            <a:off x="5488090" y="1298377"/>
            <a:ext cx="344935"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2" name="Right Arrow 11">
            <a:hlinkClick r:id="rId6" action="ppaction://hlinksldjump"/>
          </p:cNvPr>
          <p:cNvSpPr/>
          <p:nvPr/>
        </p:nvSpPr>
        <p:spPr bwMode="gray">
          <a:xfrm>
            <a:off x="6263396" y="6227965"/>
            <a:ext cx="1296000" cy="360040"/>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latin typeface="Arial" panose="020B0604020202020204" pitchFamily="34" charset="0"/>
                <a:cs typeface="Arial" panose="020B0604020202020204" pitchFamily="34" charset="0"/>
              </a:rPr>
              <a:t>Next</a:t>
            </a:r>
            <a:endParaRPr lang="en-GB" sz="1200" b="1" dirty="0">
              <a:solidFill>
                <a:schemeClr val="bg1"/>
              </a:solidFill>
              <a:latin typeface="Arial" panose="020B0604020202020204" pitchFamily="34" charset="0"/>
              <a:cs typeface="Arial" panose="020B0604020202020204" pitchFamily="34" charset="0"/>
            </a:endParaRPr>
          </a:p>
        </p:txBody>
      </p:sp>
      <p:sp>
        <p:nvSpPr>
          <p:cNvPr id="13" name="TextBox 12">
            <a:hlinkClick r:id="rId7"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7921625" cy="406545"/>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16602" y="1362443"/>
            <a:ext cx="3816423" cy="316069"/>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62510" y="795996"/>
            <a:ext cx="649056" cy="320201"/>
          </a:xfrm>
          <a:prstGeom prst="rect">
            <a:avLst/>
          </a:prstGeom>
        </p:spPr>
      </p:pic>
      <p:sp>
        <p:nvSpPr>
          <p:cNvPr id="17" name="TextBox 16">
            <a:hlinkClick r:id="rId11"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1799600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4" name="TextBox 3"/>
          <p:cNvSpPr txBox="1"/>
          <p:nvPr/>
        </p:nvSpPr>
        <p:spPr>
          <a:xfrm>
            <a:off x="2169284" y="836722"/>
            <a:ext cx="3582176" cy="46166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ea typeface="Tw Cen MT"/>
                <a:cs typeface="Arial" panose="020B0604020202020204" pitchFamily="34" charset="0"/>
              </a:rPr>
              <a:t>Any response or update from the support team will appear in the Comments section as shown. </a:t>
            </a:r>
            <a:endParaRPr lang="en-GB" sz="1200" dirty="0">
              <a:latin typeface="Arial" panose="020B0604020202020204" pitchFamily="34" charset="0"/>
              <a:ea typeface="Tw Cen MT"/>
              <a:cs typeface="Arial" panose="020B0604020202020204" pitchFamily="34" charset="0"/>
            </a:endParaRPr>
          </a:p>
        </p:txBody>
      </p:sp>
      <p:sp>
        <p:nvSpPr>
          <p:cNvPr id="11" name="TextBox 10"/>
          <p:cNvSpPr txBox="1"/>
          <p:nvPr/>
        </p:nvSpPr>
        <p:spPr>
          <a:xfrm>
            <a:off x="2016596" y="4221088"/>
            <a:ext cx="3816424" cy="446276"/>
          </a:xfrm>
          <a:prstGeom prst="rect">
            <a:avLst/>
          </a:prstGeom>
          <a:noFill/>
        </p:spPr>
        <p:txBody>
          <a:bodyPr wrap="square" rtlCol="0">
            <a:spAutoFit/>
          </a:bodyPr>
          <a:lstStyle/>
          <a:p>
            <a:r>
              <a:rPr lang="en-GB" sz="2300" dirty="0" smtClean="0">
                <a:ea typeface="Tw Cen MT"/>
                <a:cs typeface="Times New Roman"/>
              </a:rPr>
              <a:t> </a:t>
            </a:r>
            <a:endParaRPr lang="en-GB" sz="2300" dirty="0">
              <a:ea typeface="Tw Cen MT"/>
              <a:cs typeface="Times New Roman"/>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598" y="1348036"/>
            <a:ext cx="3816423" cy="4062418"/>
          </a:xfrm>
          <a:prstGeom prst="rect">
            <a:avLst/>
          </a:prstGeom>
        </p:spPr>
      </p:pic>
      <p:sp>
        <p:nvSpPr>
          <p:cNvPr id="6" name="TextBox 5"/>
          <p:cNvSpPr txBox="1"/>
          <p:nvPr/>
        </p:nvSpPr>
        <p:spPr>
          <a:xfrm>
            <a:off x="3960372" y="5013186"/>
            <a:ext cx="792528"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8" name="TextBox 7"/>
          <p:cNvSpPr txBox="1"/>
          <p:nvPr/>
        </p:nvSpPr>
        <p:spPr>
          <a:xfrm>
            <a:off x="4824908" y="5013186"/>
            <a:ext cx="864096"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12" name="TextBox 11">
            <a:hlinkClick r:id="rId5"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3" name="Right Arrow 12">
            <a:hlinkClick r:id="rId6" action="ppaction://hlinksldjump"/>
          </p:cNvPr>
          <p:cNvSpPr/>
          <p:nvPr/>
        </p:nvSpPr>
        <p:spPr bwMode="gray">
          <a:xfrm>
            <a:off x="6265068" y="6227965"/>
            <a:ext cx="1296144" cy="360040"/>
          </a:xfrm>
          <a:prstGeom prst="rightArrow">
            <a:avLst>
              <a:gd name="adj1" fmla="val 50000"/>
              <a:gd name="adj2" fmla="val 50000"/>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latin typeface="Arial" panose="020B0604020202020204" pitchFamily="34" charset="0"/>
                <a:cs typeface="Arial" panose="020B0604020202020204" pitchFamily="34" charset="0"/>
              </a:rPr>
              <a:t>Next</a:t>
            </a:r>
            <a:endParaRPr lang="en-GB" sz="1200" b="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7921625" cy="40654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6602" y="1362443"/>
            <a:ext cx="3816423" cy="316069"/>
          </a:xfrm>
          <a:prstGeom prst="rect">
            <a:avLst/>
          </a:prstGeom>
        </p:spPr>
      </p:pic>
      <p:sp>
        <p:nvSpPr>
          <p:cNvPr id="9" name="TextBox 8">
            <a:hlinkClick r:id="rId9" action="ppaction://hlinksldjump"/>
          </p:cNvPr>
          <p:cNvSpPr txBox="1"/>
          <p:nvPr/>
        </p:nvSpPr>
        <p:spPr>
          <a:xfrm>
            <a:off x="2016602" y="1369350"/>
            <a:ext cx="504055" cy="307777"/>
          </a:xfrm>
          <a:prstGeom prst="rect">
            <a:avLst/>
          </a:prstGeom>
          <a:noFill/>
          <a:ln w="28575">
            <a:solidFill>
              <a:srgbClr val="E31937"/>
            </a:solidFill>
          </a:ln>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10" name="TextBox 9">
            <a:hlinkClick r:id="rId9" action="ppaction://hlinksldjump"/>
          </p:cNvPr>
          <p:cNvSpPr txBox="1"/>
          <p:nvPr/>
        </p:nvSpPr>
        <p:spPr>
          <a:xfrm>
            <a:off x="5488090" y="1369349"/>
            <a:ext cx="344935" cy="307777"/>
          </a:xfrm>
          <a:prstGeom prst="rect">
            <a:avLst/>
          </a:prstGeom>
          <a:noFill/>
          <a:ln w="28575">
            <a:solidFill>
              <a:srgbClr val="E31937"/>
            </a:solidFill>
          </a:ln>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62510" y="795996"/>
            <a:ext cx="649056" cy="320201"/>
          </a:xfrm>
          <a:prstGeom prst="rect">
            <a:avLst/>
          </a:prstGeom>
        </p:spPr>
      </p:pic>
      <p:sp>
        <p:nvSpPr>
          <p:cNvPr id="17" name="TextBox 16">
            <a:hlinkClick r:id="rId11"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41060945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11" name="TextBox 10"/>
          <p:cNvSpPr txBox="1"/>
          <p:nvPr/>
        </p:nvSpPr>
        <p:spPr>
          <a:xfrm>
            <a:off x="2016596" y="4221088"/>
            <a:ext cx="3816424" cy="446276"/>
          </a:xfrm>
          <a:prstGeom prst="rect">
            <a:avLst/>
          </a:prstGeom>
          <a:noFill/>
        </p:spPr>
        <p:txBody>
          <a:bodyPr wrap="square" rtlCol="0">
            <a:spAutoFit/>
          </a:bodyPr>
          <a:lstStyle/>
          <a:p>
            <a:r>
              <a:rPr lang="en-GB" sz="2300" dirty="0" smtClean="0">
                <a:ea typeface="Tw Cen MT"/>
                <a:cs typeface="Times New Roman"/>
              </a:rPr>
              <a:t> </a:t>
            </a:r>
            <a:endParaRPr lang="en-GB" sz="2300" dirty="0">
              <a:ea typeface="Tw Cen MT"/>
              <a:cs typeface="Times New Roman"/>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596" y="1348036"/>
            <a:ext cx="3816424" cy="4062418"/>
          </a:xfrm>
          <a:prstGeom prst="rect">
            <a:avLst/>
          </a:prstGeom>
        </p:spPr>
      </p:pic>
      <p:sp>
        <p:nvSpPr>
          <p:cNvPr id="6" name="TextBox 5">
            <a:hlinkClick r:id="rId5" action="ppaction://hlinksldjump"/>
          </p:cNvPr>
          <p:cNvSpPr txBox="1"/>
          <p:nvPr/>
        </p:nvSpPr>
        <p:spPr>
          <a:xfrm>
            <a:off x="3960372" y="5013186"/>
            <a:ext cx="792528"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8" name="TextBox 7">
            <a:hlinkClick r:id="rId6" action="ppaction://hlinksldjump"/>
          </p:cNvPr>
          <p:cNvSpPr txBox="1"/>
          <p:nvPr/>
        </p:nvSpPr>
        <p:spPr>
          <a:xfrm>
            <a:off x="4824908" y="5013186"/>
            <a:ext cx="864096"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9" name="TextBox 8">
            <a:hlinkClick r:id="rId7" action="ppaction://hlinksldjump"/>
          </p:cNvPr>
          <p:cNvSpPr txBox="1"/>
          <p:nvPr/>
        </p:nvSpPr>
        <p:spPr>
          <a:xfrm>
            <a:off x="2088604" y="4129335"/>
            <a:ext cx="3744416"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0" name="TextBox 9">
            <a:hlinkClick r:id="rId8" action="ppaction://hlinksldjump"/>
          </p:cNvPr>
          <p:cNvSpPr txBox="1"/>
          <p:nvPr/>
        </p:nvSpPr>
        <p:spPr>
          <a:xfrm>
            <a:off x="2016596" y="4581138"/>
            <a:ext cx="3744416" cy="323165"/>
          </a:xfrm>
          <a:prstGeom prst="rect">
            <a:avLst/>
          </a:prstGeom>
          <a:noFill/>
        </p:spPr>
        <p:txBody>
          <a:bodyPr wrap="square" rtlCol="0">
            <a:spAutoFit/>
          </a:bodyPr>
          <a:lstStyle/>
          <a:p>
            <a:r>
              <a:rPr lang="en-GB" sz="1500" dirty="0" smtClean="0">
                <a:ea typeface="Tw Cen MT"/>
                <a:cs typeface="Times New Roman"/>
              </a:rPr>
              <a:t> </a:t>
            </a:r>
            <a:endParaRPr lang="en-GB" sz="1500" dirty="0">
              <a:ea typeface="Tw Cen MT"/>
              <a:cs typeface="Times New Roman"/>
            </a:endParaRPr>
          </a:p>
        </p:txBody>
      </p:sp>
      <p:sp>
        <p:nvSpPr>
          <p:cNvPr id="14" name="Rounded Rectangle 13"/>
          <p:cNvSpPr/>
          <p:nvPr/>
        </p:nvSpPr>
        <p:spPr bwMode="gray">
          <a:xfrm>
            <a:off x="3929583" y="5038824"/>
            <a:ext cx="823317" cy="210131"/>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16" name="TextBox 15">
            <a:hlinkClick r:id="rId9"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5" name="Right Arrow 14">
            <a:hlinkClick r:id="rId5" action="ppaction://hlinksldjump"/>
          </p:cNvPr>
          <p:cNvSpPr/>
          <p:nvPr/>
        </p:nvSpPr>
        <p:spPr bwMode="gray">
          <a:xfrm>
            <a:off x="6265068" y="6227965"/>
            <a:ext cx="1296144" cy="360040"/>
          </a:xfrm>
          <a:prstGeom prst="rightArrow">
            <a:avLst>
              <a:gd name="adj1" fmla="val 50000"/>
              <a:gd name="adj2" fmla="val 50000"/>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latin typeface="Arial" panose="020B0604020202020204" pitchFamily="34" charset="0"/>
                <a:cs typeface="Arial" panose="020B0604020202020204" pitchFamily="34" charset="0"/>
              </a:rPr>
              <a:t>Request Again</a:t>
            </a:r>
            <a:endParaRPr lang="en-GB" sz="1200" b="1"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7921625" cy="406545"/>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6597" y="1365571"/>
            <a:ext cx="3816424" cy="326906"/>
          </a:xfrm>
          <a:prstGeom prst="rect">
            <a:avLst/>
          </a:prstGeom>
        </p:spPr>
      </p:pic>
      <p:sp>
        <p:nvSpPr>
          <p:cNvPr id="4" name="TextBox 3"/>
          <p:cNvSpPr txBox="1"/>
          <p:nvPr/>
        </p:nvSpPr>
        <p:spPr>
          <a:xfrm>
            <a:off x="2138495" y="955477"/>
            <a:ext cx="3582176" cy="46166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ea typeface="Tw Cen MT"/>
                <a:cs typeface="Arial" panose="020B0604020202020204" pitchFamily="34" charset="0"/>
              </a:rPr>
              <a:t>You can see the full detail of your request in the window below.</a:t>
            </a:r>
            <a:endParaRPr lang="en-GB" sz="1200" dirty="0">
              <a:latin typeface="Arial" panose="020B0604020202020204" pitchFamily="34" charset="0"/>
              <a:ea typeface="Tw Cen MT"/>
              <a:cs typeface="Arial" panose="020B0604020202020204" pitchFamily="34" charset="0"/>
            </a:endParaRPr>
          </a:p>
        </p:txBody>
      </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62510" y="795996"/>
            <a:ext cx="649056" cy="320201"/>
          </a:xfrm>
          <a:prstGeom prst="rect">
            <a:avLst/>
          </a:prstGeom>
        </p:spPr>
      </p:pic>
      <p:sp>
        <p:nvSpPr>
          <p:cNvPr id="20" name="TextBox 19">
            <a:hlinkClick r:id="rId13"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3919642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11" name="TextBox 10"/>
          <p:cNvSpPr txBox="1"/>
          <p:nvPr/>
        </p:nvSpPr>
        <p:spPr>
          <a:xfrm>
            <a:off x="2016596" y="4221088"/>
            <a:ext cx="3816424" cy="446276"/>
          </a:xfrm>
          <a:prstGeom prst="rect">
            <a:avLst/>
          </a:prstGeom>
          <a:noFill/>
        </p:spPr>
        <p:txBody>
          <a:bodyPr wrap="square" rtlCol="0">
            <a:spAutoFit/>
          </a:bodyPr>
          <a:lstStyle/>
          <a:p>
            <a:r>
              <a:rPr lang="en-GB" sz="2300" dirty="0" smtClean="0">
                <a:ea typeface="Tw Cen MT"/>
                <a:cs typeface="Times New Roman"/>
              </a:rPr>
              <a:t> </a:t>
            </a:r>
            <a:endParaRPr lang="en-GB" sz="2300" dirty="0">
              <a:ea typeface="Tw Cen MT"/>
              <a:cs typeface="Times New Roman"/>
            </a:endParaRPr>
          </a:p>
        </p:txBody>
      </p:sp>
      <p:sp>
        <p:nvSpPr>
          <p:cNvPr id="6" name="TextBox 5"/>
          <p:cNvSpPr txBox="1"/>
          <p:nvPr/>
        </p:nvSpPr>
        <p:spPr>
          <a:xfrm>
            <a:off x="3960372" y="5013186"/>
            <a:ext cx="792528"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8" name="TextBox 7"/>
          <p:cNvSpPr txBox="1"/>
          <p:nvPr/>
        </p:nvSpPr>
        <p:spPr>
          <a:xfrm>
            <a:off x="4824908" y="5013186"/>
            <a:ext cx="864096"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4" name="TextBox 3"/>
          <p:cNvSpPr txBox="1"/>
          <p:nvPr/>
        </p:nvSpPr>
        <p:spPr>
          <a:xfrm>
            <a:off x="4248844" y="2276882"/>
            <a:ext cx="3582176" cy="1015663"/>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ea typeface="Tw Cen MT"/>
                <a:cs typeface="Arial" panose="020B0604020202020204" pitchFamily="34" charset="0"/>
              </a:rPr>
              <a:t>You can click </a:t>
            </a:r>
            <a:r>
              <a:rPr lang="en-GB" sz="1200" b="1" dirty="0" smtClean="0">
                <a:latin typeface="Arial" panose="020B0604020202020204" pitchFamily="34" charset="0"/>
                <a:ea typeface="Tw Cen MT"/>
                <a:cs typeface="Arial" panose="020B0604020202020204" pitchFamily="34" charset="0"/>
              </a:rPr>
              <a:t>Request Again </a:t>
            </a:r>
            <a:r>
              <a:rPr lang="en-GB" sz="1200" dirty="0" smtClean="0">
                <a:latin typeface="Arial" panose="020B0604020202020204" pitchFamily="34" charset="0"/>
                <a:ea typeface="Tw Cen MT"/>
                <a:cs typeface="Arial" panose="020B0604020202020204" pitchFamily="34" charset="0"/>
              </a:rPr>
              <a:t>on any request,  incident or change you previously submitted. The new request will have the same information as your previous request. All you have to do is edit the information as required and Submit as normal</a:t>
            </a:r>
            <a:r>
              <a:rPr lang="en-GB" sz="1200" dirty="0">
                <a:latin typeface="Arial" panose="020B0604020202020204" pitchFamily="34" charset="0"/>
                <a:ea typeface="Tw Cen MT"/>
                <a:cs typeface="Arial" panose="020B0604020202020204" pitchFamily="34" charset="0"/>
              </a:rPr>
              <a:t>.</a:t>
            </a:r>
            <a:endParaRPr lang="en-GB" sz="1200" b="1" dirty="0">
              <a:latin typeface="Arial" panose="020B0604020202020204" pitchFamily="34" charset="0"/>
              <a:ea typeface="Tw Cen MT"/>
              <a:cs typeface="Arial" panose="020B0604020202020204" pitchFamily="34" charset="0"/>
            </a:endParaRPr>
          </a:p>
        </p:txBody>
      </p:sp>
      <p:sp>
        <p:nvSpPr>
          <p:cNvPr id="9" name="TextBox 8">
            <a:hlinkClick r:id="rId4" action="ppaction://hlinksldjump"/>
          </p:cNvPr>
          <p:cNvSpPr txBox="1"/>
          <p:nvPr/>
        </p:nvSpPr>
        <p:spPr>
          <a:xfrm>
            <a:off x="5436977" y="81965"/>
            <a:ext cx="396044"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0" name="TextBox 9">
            <a:hlinkClick r:id="rId5"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3" name="Right Arrow 12">
            <a:hlinkClick r:id="rId6" action="ppaction://hlinksldjump"/>
          </p:cNvPr>
          <p:cNvSpPr/>
          <p:nvPr/>
        </p:nvSpPr>
        <p:spPr bwMode="gray">
          <a:xfrm>
            <a:off x="6265068" y="6227965"/>
            <a:ext cx="1296144" cy="360040"/>
          </a:xfrm>
          <a:prstGeom prst="rightArrow">
            <a:avLst>
              <a:gd name="adj1" fmla="val 50000"/>
              <a:gd name="adj2" fmla="val 50000"/>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latin typeface="Arial" panose="020B0604020202020204" pitchFamily="34" charset="0"/>
                <a:cs typeface="Arial" panose="020B0604020202020204" pitchFamily="34" charset="0"/>
              </a:rPr>
              <a:t>Next</a:t>
            </a:r>
            <a:endParaRPr lang="en-GB" sz="1200" b="1"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7921625" cy="406545"/>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6596" y="81967"/>
            <a:ext cx="3816424" cy="6776035"/>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16596" y="88862"/>
            <a:ext cx="3816424" cy="1035882"/>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62510" y="795996"/>
            <a:ext cx="649056" cy="320201"/>
          </a:xfrm>
          <a:prstGeom prst="rect">
            <a:avLst/>
          </a:prstGeom>
        </p:spPr>
      </p:pic>
      <p:sp>
        <p:nvSpPr>
          <p:cNvPr id="15" name="TextBox 14">
            <a:hlinkClick r:id="rId11"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1144802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11" name="TextBox 10"/>
          <p:cNvSpPr txBox="1"/>
          <p:nvPr/>
        </p:nvSpPr>
        <p:spPr>
          <a:xfrm>
            <a:off x="2016596" y="4221088"/>
            <a:ext cx="3816424" cy="446276"/>
          </a:xfrm>
          <a:prstGeom prst="rect">
            <a:avLst/>
          </a:prstGeom>
          <a:noFill/>
        </p:spPr>
        <p:txBody>
          <a:bodyPr wrap="square" rtlCol="0">
            <a:spAutoFit/>
          </a:bodyPr>
          <a:lstStyle/>
          <a:p>
            <a:r>
              <a:rPr lang="en-GB" sz="2300" dirty="0" smtClean="0">
                <a:ea typeface="Tw Cen MT"/>
                <a:cs typeface="Times New Roman"/>
              </a:rPr>
              <a:t> </a:t>
            </a:r>
            <a:endParaRPr lang="en-GB" sz="2300" dirty="0">
              <a:ea typeface="Tw Cen MT"/>
              <a:cs typeface="Times New Roman"/>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596" y="1348036"/>
            <a:ext cx="3816424" cy="4062418"/>
          </a:xfrm>
          <a:prstGeom prst="rect">
            <a:avLst/>
          </a:prstGeom>
        </p:spPr>
      </p:pic>
      <p:sp>
        <p:nvSpPr>
          <p:cNvPr id="6" name="TextBox 5">
            <a:hlinkClick r:id="rId5" action="ppaction://hlinksldjump"/>
          </p:cNvPr>
          <p:cNvSpPr txBox="1"/>
          <p:nvPr/>
        </p:nvSpPr>
        <p:spPr>
          <a:xfrm>
            <a:off x="3960372" y="5013186"/>
            <a:ext cx="792528"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8" name="TextBox 7">
            <a:hlinkClick r:id="rId6" action="ppaction://hlinksldjump"/>
          </p:cNvPr>
          <p:cNvSpPr txBox="1"/>
          <p:nvPr/>
        </p:nvSpPr>
        <p:spPr>
          <a:xfrm>
            <a:off x="4824908" y="5013186"/>
            <a:ext cx="864096"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9" name="TextBox 8">
            <a:hlinkClick r:id="rId7" action="ppaction://hlinksldjump"/>
          </p:cNvPr>
          <p:cNvSpPr txBox="1"/>
          <p:nvPr/>
        </p:nvSpPr>
        <p:spPr>
          <a:xfrm>
            <a:off x="2088604" y="4129335"/>
            <a:ext cx="3744416"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0" name="TextBox 9">
            <a:hlinkClick r:id="rId8" action="ppaction://hlinksldjump"/>
          </p:cNvPr>
          <p:cNvSpPr txBox="1"/>
          <p:nvPr/>
        </p:nvSpPr>
        <p:spPr>
          <a:xfrm>
            <a:off x="2016596" y="4581138"/>
            <a:ext cx="3744416" cy="323165"/>
          </a:xfrm>
          <a:prstGeom prst="rect">
            <a:avLst/>
          </a:prstGeom>
          <a:noFill/>
        </p:spPr>
        <p:txBody>
          <a:bodyPr wrap="square" rtlCol="0">
            <a:spAutoFit/>
          </a:bodyPr>
          <a:lstStyle/>
          <a:p>
            <a:r>
              <a:rPr lang="en-GB" sz="1500" dirty="0" smtClean="0">
                <a:ea typeface="Tw Cen MT"/>
                <a:cs typeface="Times New Roman"/>
              </a:rPr>
              <a:t> </a:t>
            </a:r>
            <a:endParaRPr lang="en-GB" sz="1500" dirty="0">
              <a:ea typeface="Tw Cen MT"/>
              <a:cs typeface="Times New Roman"/>
            </a:endParaRPr>
          </a:p>
        </p:txBody>
      </p:sp>
      <p:sp>
        <p:nvSpPr>
          <p:cNvPr id="14" name="Rounded Rectangle 13"/>
          <p:cNvSpPr/>
          <p:nvPr/>
        </p:nvSpPr>
        <p:spPr bwMode="gray">
          <a:xfrm>
            <a:off x="4824913" y="5027617"/>
            <a:ext cx="854545" cy="218676"/>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16" name="TextBox 15">
            <a:hlinkClick r:id="rId9"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5" name="Right Arrow 14">
            <a:hlinkClick r:id="rId6" action="ppaction://hlinksldjump"/>
          </p:cNvPr>
          <p:cNvSpPr/>
          <p:nvPr/>
        </p:nvSpPr>
        <p:spPr bwMode="gray">
          <a:xfrm>
            <a:off x="6121052" y="6227965"/>
            <a:ext cx="1440160" cy="360040"/>
          </a:xfrm>
          <a:prstGeom prst="rightArrow">
            <a:avLst>
              <a:gd name="adj1" fmla="val 50000"/>
              <a:gd name="adj2" fmla="val 50000"/>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latin typeface="Arial" panose="020B0604020202020204" pitchFamily="34" charset="0"/>
                <a:cs typeface="Arial" panose="020B0604020202020204" pitchFamily="34" charset="0"/>
              </a:rPr>
              <a:t>Cancel Request</a:t>
            </a:r>
            <a:endParaRPr lang="en-GB" sz="1200" b="1"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7921625" cy="406545"/>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6597" y="1365571"/>
            <a:ext cx="3816424" cy="326906"/>
          </a:xfrm>
          <a:prstGeom prst="rect">
            <a:avLst/>
          </a:prstGeom>
        </p:spPr>
      </p:pic>
      <p:sp>
        <p:nvSpPr>
          <p:cNvPr id="4" name="TextBox 3"/>
          <p:cNvSpPr txBox="1"/>
          <p:nvPr/>
        </p:nvSpPr>
        <p:spPr>
          <a:xfrm>
            <a:off x="2138495" y="955477"/>
            <a:ext cx="3582176" cy="46166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ea typeface="Tw Cen MT"/>
                <a:cs typeface="Arial" panose="020B0604020202020204" pitchFamily="34" charset="0"/>
              </a:rPr>
              <a:t>You can see the full detail of your request in the window below.</a:t>
            </a:r>
            <a:endParaRPr lang="en-GB" sz="1200" dirty="0">
              <a:latin typeface="Arial" panose="020B0604020202020204" pitchFamily="34" charset="0"/>
              <a:ea typeface="Tw Cen MT"/>
              <a:cs typeface="Arial" panose="020B0604020202020204" pitchFamily="34" charset="0"/>
            </a:endParaRPr>
          </a:p>
        </p:txBody>
      </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62510" y="795996"/>
            <a:ext cx="649056" cy="320201"/>
          </a:xfrm>
          <a:prstGeom prst="rect">
            <a:avLst/>
          </a:prstGeom>
        </p:spPr>
      </p:pic>
      <p:sp>
        <p:nvSpPr>
          <p:cNvPr id="20" name="TextBox 19">
            <a:hlinkClick r:id="rId13"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2960942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4" name="TextBox 3"/>
          <p:cNvSpPr txBox="1"/>
          <p:nvPr/>
        </p:nvSpPr>
        <p:spPr>
          <a:xfrm>
            <a:off x="2169284" y="886381"/>
            <a:ext cx="3582176" cy="46166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ea typeface="Tw Cen MT"/>
                <a:cs typeface="Arial" panose="020B0604020202020204" pitchFamily="34" charset="0"/>
              </a:rPr>
              <a:t>If you would like to cancel your request you can do so at any time.</a:t>
            </a:r>
            <a:endParaRPr lang="en-GB" sz="1200" dirty="0">
              <a:latin typeface="Arial" panose="020B0604020202020204" pitchFamily="34" charset="0"/>
              <a:ea typeface="Tw Cen MT"/>
              <a:cs typeface="Arial" panose="020B0604020202020204" pitchFamily="34" charset="0"/>
            </a:endParaRPr>
          </a:p>
        </p:txBody>
      </p:sp>
      <p:sp>
        <p:nvSpPr>
          <p:cNvPr id="11" name="TextBox 10"/>
          <p:cNvSpPr txBox="1"/>
          <p:nvPr/>
        </p:nvSpPr>
        <p:spPr>
          <a:xfrm>
            <a:off x="2016596" y="4221088"/>
            <a:ext cx="3816424" cy="446276"/>
          </a:xfrm>
          <a:prstGeom prst="rect">
            <a:avLst/>
          </a:prstGeom>
          <a:noFill/>
        </p:spPr>
        <p:txBody>
          <a:bodyPr wrap="square" rtlCol="0">
            <a:spAutoFit/>
          </a:bodyPr>
          <a:lstStyle/>
          <a:p>
            <a:r>
              <a:rPr lang="en-GB" sz="2300" dirty="0" smtClean="0">
                <a:ea typeface="Tw Cen MT"/>
                <a:cs typeface="Times New Roman"/>
              </a:rPr>
              <a:t> </a:t>
            </a:r>
            <a:endParaRPr lang="en-GB" sz="2300" dirty="0">
              <a:ea typeface="Tw Cen MT"/>
              <a:cs typeface="Times New Roman"/>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596" y="1348036"/>
            <a:ext cx="3816424" cy="4062418"/>
          </a:xfrm>
          <a:prstGeom prst="rect">
            <a:avLst/>
          </a:prstGeom>
        </p:spPr>
      </p:pic>
      <p:sp>
        <p:nvSpPr>
          <p:cNvPr id="6" name="TextBox 5"/>
          <p:cNvSpPr txBox="1"/>
          <p:nvPr/>
        </p:nvSpPr>
        <p:spPr>
          <a:xfrm>
            <a:off x="3960372" y="5013186"/>
            <a:ext cx="792528"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8" name="TextBox 7"/>
          <p:cNvSpPr txBox="1"/>
          <p:nvPr/>
        </p:nvSpPr>
        <p:spPr>
          <a:xfrm>
            <a:off x="4824908" y="5013186"/>
            <a:ext cx="864096" cy="307777"/>
          </a:xfrm>
          <a:prstGeom prst="rect">
            <a:avLst/>
          </a:prstGeom>
          <a:noFill/>
        </p:spPr>
        <p:txBody>
          <a:bodyPr wrap="square" rtlCol="0">
            <a:spAutoFit/>
          </a:bodyPr>
          <a:lstStyle/>
          <a:p>
            <a:r>
              <a:rPr lang="en-GB" sz="1400" dirty="0" smtClean="0">
                <a:ea typeface="Tw Cen MT"/>
                <a:cs typeface="Times New Roman"/>
              </a:rPr>
              <a:t> </a:t>
            </a:r>
            <a:endParaRPr lang="en-GB" sz="1400" dirty="0">
              <a:ea typeface="Tw Cen MT"/>
              <a:cs typeface="Times New Roman"/>
            </a:endParaRPr>
          </a:p>
        </p:txBody>
      </p:sp>
      <p:sp>
        <p:nvSpPr>
          <p:cNvPr id="7" name="TextBox 6">
            <a:hlinkClick r:id="rId5" action="ppaction://hlinksldjump"/>
          </p:cNvPr>
          <p:cNvSpPr txBox="1"/>
          <p:nvPr/>
        </p:nvSpPr>
        <p:spPr>
          <a:xfrm>
            <a:off x="3024711" y="3645028"/>
            <a:ext cx="900100"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10" name="TextBox 9"/>
          <p:cNvSpPr txBox="1"/>
          <p:nvPr/>
        </p:nvSpPr>
        <p:spPr>
          <a:xfrm>
            <a:off x="2169284" y="5209646"/>
            <a:ext cx="3582176" cy="138499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a:solidFill>
                  <a:srgbClr val="FF0000"/>
                </a:solidFill>
                <a:latin typeface="Arial" panose="020B0604020202020204" pitchFamily="34" charset="0"/>
                <a:ea typeface="Tw Cen MT"/>
                <a:cs typeface="Arial" panose="020B0604020202020204" pitchFamily="34" charset="0"/>
              </a:rPr>
              <a:t>IMPORTANT</a:t>
            </a:r>
            <a:r>
              <a:rPr lang="en-GB" sz="1200" dirty="0">
                <a:latin typeface="Arial" panose="020B0604020202020204" pitchFamily="34" charset="0"/>
                <a:ea typeface="Tw Cen MT"/>
                <a:cs typeface="Arial" panose="020B0604020202020204" pitchFamily="34" charset="0"/>
              </a:rPr>
              <a:t>: </a:t>
            </a:r>
          </a:p>
          <a:p>
            <a:pPr algn="ctr">
              <a:defRPr/>
            </a:pPr>
            <a:r>
              <a:rPr lang="en-GB" sz="1200" dirty="0">
                <a:latin typeface="Arial" panose="020B0604020202020204" pitchFamily="34" charset="0"/>
                <a:ea typeface="Tw Cen MT"/>
                <a:cs typeface="Arial" panose="020B0604020202020204" pitchFamily="34" charset="0"/>
              </a:rPr>
              <a:t>Please cancel requests ONLY if </a:t>
            </a:r>
            <a:r>
              <a:rPr lang="en-GB" sz="1200" dirty="0" smtClean="0">
                <a:latin typeface="Arial" panose="020B0604020202020204" pitchFamily="34" charset="0"/>
                <a:ea typeface="Tw Cen MT"/>
                <a:cs typeface="Arial" panose="020B0604020202020204" pitchFamily="34" charset="0"/>
              </a:rPr>
              <a:t>they are </a:t>
            </a:r>
            <a:r>
              <a:rPr lang="en-GB" sz="1200" dirty="0">
                <a:latin typeface="Arial" panose="020B0604020202020204" pitchFamily="34" charset="0"/>
                <a:ea typeface="Tw Cen MT"/>
                <a:cs typeface="Arial" panose="020B0604020202020204" pitchFamily="34" charset="0"/>
              </a:rPr>
              <a:t>no longer required or have been raised in error. </a:t>
            </a:r>
          </a:p>
          <a:p>
            <a:pPr algn="ctr">
              <a:defRPr/>
            </a:pPr>
            <a:r>
              <a:rPr lang="en-GB" sz="1200" dirty="0">
                <a:latin typeface="Arial" panose="020B0604020202020204" pitchFamily="34" charset="0"/>
                <a:ea typeface="Tw Cen MT"/>
                <a:cs typeface="Arial" panose="020B0604020202020204" pitchFamily="34" charset="0"/>
              </a:rPr>
              <a:t>DO NOT cancel an open request because you feel the work has been completed. </a:t>
            </a:r>
            <a:r>
              <a:rPr lang="en-GB" sz="1200" dirty="0" smtClean="0">
                <a:latin typeface="Arial" panose="020B0604020202020204" pitchFamily="34" charset="0"/>
                <a:ea typeface="Tw Cen MT"/>
                <a:cs typeface="Arial" panose="020B0604020202020204" pitchFamily="34" charset="0"/>
              </a:rPr>
              <a:t>These requests will be closed by the Service Desk once completed.</a:t>
            </a:r>
            <a:endParaRPr lang="en-GB" sz="1200" dirty="0">
              <a:latin typeface="Arial" panose="020B0604020202020204" pitchFamily="34" charset="0"/>
              <a:ea typeface="Tw Cen MT"/>
              <a:cs typeface="Arial" panose="020B0604020202020204" pitchFamily="34" charset="0"/>
            </a:endParaRPr>
          </a:p>
        </p:txBody>
      </p:sp>
      <p:sp>
        <p:nvSpPr>
          <p:cNvPr id="12" name="TextBox 11">
            <a:hlinkClick r:id="rId6"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3" name="Right Arrow 12">
            <a:hlinkClick r:id="rId7" action="ppaction://hlinksldjump"/>
          </p:cNvPr>
          <p:cNvSpPr/>
          <p:nvPr/>
        </p:nvSpPr>
        <p:spPr bwMode="gray">
          <a:xfrm>
            <a:off x="6121052" y="6021298"/>
            <a:ext cx="1440160" cy="566717"/>
          </a:xfrm>
          <a:prstGeom prst="rightArrow">
            <a:avLst>
              <a:gd name="adj1" fmla="val 50000"/>
              <a:gd name="adj2" fmla="val 50000"/>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000" b="1" dirty="0" smtClean="0">
                <a:solidFill>
                  <a:schemeClr val="bg1"/>
                </a:solidFill>
                <a:latin typeface="Arial" panose="020B0604020202020204" pitchFamily="34" charset="0"/>
                <a:cs typeface="Arial" panose="020B0604020202020204" pitchFamily="34" charset="0"/>
              </a:rPr>
              <a:t>Approving Requests</a:t>
            </a:r>
            <a:endParaRPr lang="en-GB" sz="1000" b="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7921625" cy="40654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16597" y="1352954"/>
            <a:ext cx="3816424" cy="360040"/>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8092" y="2793356"/>
            <a:ext cx="3864928" cy="1223894"/>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62510" y="795996"/>
            <a:ext cx="649056" cy="320201"/>
          </a:xfrm>
          <a:prstGeom prst="rect">
            <a:avLst/>
          </a:prstGeom>
        </p:spPr>
      </p:pic>
      <p:sp>
        <p:nvSpPr>
          <p:cNvPr id="17" name="TextBox 16">
            <a:hlinkClick r:id="rId12"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3877102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5" name="TextBox 4">
            <a:hlinkClick r:id="rId3" action="ppaction://hlinksldjump"/>
          </p:cNvPr>
          <p:cNvSpPr txBox="1"/>
          <p:nvPr/>
        </p:nvSpPr>
        <p:spPr>
          <a:xfrm>
            <a:off x="7273180" y="786190"/>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6" name="TextBox 5">
            <a:hlinkClick r:id="rId4" action="ppaction://hlinksldjump"/>
          </p:cNvPr>
          <p:cNvSpPr txBox="1"/>
          <p:nvPr/>
        </p:nvSpPr>
        <p:spPr>
          <a:xfrm>
            <a:off x="6985148" y="764704"/>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2" name="TextBox 11">
            <a:hlinkClick r:id="rId5"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3618" y="1124744"/>
            <a:ext cx="5049607" cy="573325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61"/>
            <a:ext cx="7921625" cy="404427"/>
          </a:xfrm>
          <a:prstGeom prst="rect">
            <a:avLst/>
          </a:prstGeom>
        </p:spPr>
      </p:pic>
      <p:sp>
        <p:nvSpPr>
          <p:cNvPr id="16" name="TextBox 15">
            <a:hlinkClick r:id="rId3" action="ppaction://hlinksldjump"/>
          </p:cNvPr>
          <p:cNvSpPr txBox="1"/>
          <p:nvPr/>
        </p:nvSpPr>
        <p:spPr>
          <a:xfrm>
            <a:off x="7273180" y="786190"/>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4" name="TextBox 3"/>
          <p:cNvSpPr txBox="1"/>
          <p:nvPr/>
        </p:nvSpPr>
        <p:spPr>
          <a:xfrm>
            <a:off x="3168724" y="68846"/>
            <a:ext cx="3582176" cy="646331"/>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Once cancelled you will no longer see your request in your list. To view previously closed or cancelled requests click the </a:t>
            </a:r>
            <a:endParaRPr lang="en-GB" sz="1200" b="1" dirty="0">
              <a:latin typeface="Arial" panose="020B0604020202020204" pitchFamily="34" charset="0"/>
              <a:ea typeface="Tw Cen MT"/>
              <a:cs typeface="Arial" panose="020B0604020202020204" pitchFamily="34" charset="0"/>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142" y="3369191"/>
            <a:ext cx="335554" cy="36294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62510" y="806595"/>
            <a:ext cx="649056" cy="299003"/>
          </a:xfrm>
          <a:prstGeom prst="rect">
            <a:avLst/>
          </a:prstGeom>
        </p:spPr>
      </p:pic>
      <p:pic>
        <p:nvPicPr>
          <p:cNvPr id="17" name="Picture 16"/>
          <p:cNvPicPr>
            <a:picLocks noChangeAspect="1"/>
          </p:cNvPicPr>
          <p:nvPr/>
        </p:nvPicPr>
        <p:blipFill rotWithShape="1">
          <a:blip r:embed="rId9">
            <a:extLst>
              <a:ext uri="{28A0092B-C50C-407E-A947-70E740481C1C}">
                <a14:useLocalDpi xmlns:a14="http://schemas.microsoft.com/office/drawing/2010/main" val="0"/>
              </a:ext>
            </a:extLst>
          </a:blip>
          <a:srcRect l="50000"/>
          <a:stretch/>
        </p:blipFill>
        <p:spPr>
          <a:xfrm>
            <a:off x="5963778" y="476672"/>
            <a:ext cx="260871" cy="240353"/>
          </a:xfrm>
          <a:prstGeom prst="rect">
            <a:avLst/>
          </a:prstGeom>
        </p:spPr>
      </p:pic>
      <p:sp>
        <p:nvSpPr>
          <p:cNvPr id="14" name="TextBox 13">
            <a:hlinkClick r:id="rId10"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502314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829" y="663506"/>
            <a:ext cx="7148716" cy="1181318"/>
          </a:xfrm>
        </p:spPr>
        <p:txBody>
          <a:bodyPr/>
          <a:lstStyle/>
          <a:p>
            <a:r>
              <a:rPr lang="en-GB" sz="4000" b="1" dirty="0">
                <a:solidFill>
                  <a:srgbClr val="C00000"/>
                </a:solidFill>
              </a:rPr>
              <a:t>Accessing </a:t>
            </a:r>
            <a:r>
              <a:rPr lang="en-GB" sz="4000" b="1" dirty="0" smtClean="0">
                <a:solidFill>
                  <a:srgbClr val="C00000"/>
                </a:solidFill>
              </a:rPr>
              <a:t>the CGI Self-Service Portal</a:t>
            </a:r>
            <a:endParaRPr lang="en-GB" sz="4000" b="1" dirty="0">
              <a:solidFill>
                <a:srgbClr val="C00000"/>
              </a:solidFill>
            </a:endParaRPr>
          </a:p>
        </p:txBody>
      </p:sp>
      <p:sp>
        <p:nvSpPr>
          <p:cNvPr id="5" name="Right Arrow 4">
            <a:hlinkClick r:id="rId3" action="ppaction://hlinksldjump"/>
          </p:cNvPr>
          <p:cNvSpPr/>
          <p:nvPr/>
        </p:nvSpPr>
        <p:spPr bwMode="gray">
          <a:xfrm>
            <a:off x="3366813" y="5984433"/>
            <a:ext cx="1188000" cy="360040"/>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600" b="1" dirty="0" smtClean="0">
                <a:solidFill>
                  <a:schemeClr val="bg1"/>
                </a:solidFill>
                <a:cs typeface="Arial" pitchFamily="34" charset="0"/>
              </a:rPr>
              <a:t>Next</a:t>
            </a:r>
            <a:endParaRPr lang="en-GB" sz="1600" b="1" dirty="0">
              <a:solidFill>
                <a:schemeClr val="bg1"/>
              </a:solidFill>
              <a:cs typeface="Arial" pitchFamily="34" charset="0"/>
            </a:endParaRPr>
          </a:p>
        </p:txBody>
      </p:sp>
    </p:spTree>
    <p:extLst>
      <p:ext uri="{BB962C8B-B14F-4D97-AF65-F5344CB8AC3E}">
        <p14:creationId xmlns:p14="http://schemas.microsoft.com/office/powerpoint/2010/main" val="37269723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Grp="1"/>
          </p:cNvPicPr>
          <p:nvPr isPhoto="1"/>
        </p:nvPicPr>
        <p:blipFill>
          <a:blip r:embed="rId3">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9009" y="1118444"/>
            <a:ext cx="1739193" cy="2020424"/>
          </a:xfrm>
          <a:prstGeom prst="rect">
            <a:avLst/>
          </a:prstGeom>
        </p:spPr>
      </p:pic>
      <p:sp>
        <p:nvSpPr>
          <p:cNvPr id="4" name="TextBox 3">
            <a:hlinkClick r:id="rId5" action="ppaction://hlinksldjump"/>
          </p:cNvPr>
          <p:cNvSpPr txBox="1"/>
          <p:nvPr/>
        </p:nvSpPr>
        <p:spPr>
          <a:xfrm>
            <a:off x="216397" y="14264"/>
            <a:ext cx="2232248"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5" name="TextBox 4">
            <a:hlinkClick r:id="rId6"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61"/>
            <a:ext cx="7921625" cy="40442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142" y="3369191"/>
            <a:ext cx="335554" cy="362947"/>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62510" y="806595"/>
            <a:ext cx="649056" cy="299003"/>
          </a:xfrm>
          <a:prstGeom prst="rect">
            <a:avLst/>
          </a:prstGeom>
        </p:spPr>
      </p:pic>
      <p:sp>
        <p:nvSpPr>
          <p:cNvPr id="9" name="TextBox 8">
            <a:hlinkClick r:id="rId10"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2498832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797" y="795130"/>
            <a:ext cx="5062751" cy="6071810"/>
          </a:xfrm>
          <a:prstGeom prst="rect">
            <a:avLst/>
          </a:prstGeom>
        </p:spPr>
      </p:pic>
      <p:sp>
        <p:nvSpPr>
          <p:cNvPr id="3" name="TextBox 2">
            <a:hlinkClick r:id="rId4"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16" name="TextBox 15">
            <a:hlinkClick r:id="rId5"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3" name="Right Arrow 12">
            <a:hlinkClick r:id="rId6" action="ppaction://hlinksldjump"/>
          </p:cNvPr>
          <p:cNvSpPr/>
          <p:nvPr/>
        </p:nvSpPr>
        <p:spPr bwMode="gray">
          <a:xfrm>
            <a:off x="6805260" y="6227965"/>
            <a:ext cx="755952" cy="360040"/>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latin typeface="Arial" panose="020B0604020202020204" pitchFamily="34" charset="0"/>
                <a:cs typeface="Arial" panose="020B0604020202020204" pitchFamily="34" charset="0"/>
              </a:rPr>
              <a:t>Next</a:t>
            </a:r>
            <a:endParaRPr lang="en-GB" sz="1200" b="1" dirty="0">
              <a:solidFill>
                <a:schemeClr val="bg1"/>
              </a:solidFill>
              <a:latin typeface="Arial" panose="020B0604020202020204" pitchFamily="34" charset="0"/>
              <a:cs typeface="Arial" panose="020B0604020202020204" pitchFamily="34" charset="0"/>
            </a:endParaRPr>
          </a:p>
        </p:txBody>
      </p:sp>
      <p:pic>
        <p:nvPicPr>
          <p:cNvPr id="9"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65" y="6165314"/>
            <a:ext cx="11890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61"/>
            <a:ext cx="7921625" cy="404427"/>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25142" y="3369191"/>
            <a:ext cx="335554" cy="362947"/>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62510" y="806595"/>
            <a:ext cx="649056" cy="299003"/>
          </a:xfrm>
          <a:prstGeom prst="rect">
            <a:avLst/>
          </a:prstGeom>
        </p:spPr>
      </p:pic>
      <p:sp>
        <p:nvSpPr>
          <p:cNvPr id="4" name="TextBox 3"/>
          <p:cNvSpPr txBox="1"/>
          <p:nvPr/>
        </p:nvSpPr>
        <p:spPr>
          <a:xfrm>
            <a:off x="3456756" y="260648"/>
            <a:ext cx="3582176" cy="830997"/>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a:latin typeface="Arial" panose="020B0604020202020204" pitchFamily="34" charset="0"/>
                <a:cs typeface="Arial" panose="020B0604020202020204" pitchFamily="34" charset="0"/>
              </a:rPr>
              <a:t>When you have been selected as an approver for a request you will be notified by </a:t>
            </a:r>
            <a:r>
              <a:rPr lang="en-GB" sz="1200" dirty="0" smtClean="0">
                <a:latin typeface="Arial" panose="020B0604020202020204" pitchFamily="34" charset="0"/>
                <a:cs typeface="Arial" panose="020B0604020202020204" pitchFamily="34" charset="0"/>
              </a:rPr>
              <a:t>email. The list below will show all requests waiting for your approval.</a:t>
            </a:r>
            <a:endParaRPr lang="en-GB" sz="1200" b="1" dirty="0">
              <a:latin typeface="Arial" panose="020B0604020202020204" pitchFamily="34" charset="0"/>
              <a:ea typeface="Tw Cen MT"/>
              <a:cs typeface="Arial" panose="020B0604020202020204" pitchFamily="34" charset="0"/>
            </a:endParaRPr>
          </a:p>
        </p:txBody>
      </p:sp>
      <p:sp>
        <p:nvSpPr>
          <p:cNvPr id="14" name="TextBox 13">
            <a:hlinkClick r:id="rId12"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3905929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797" y="795130"/>
            <a:ext cx="5062751" cy="6071810"/>
          </a:xfrm>
          <a:prstGeom prst="rect">
            <a:avLst/>
          </a:prstGeom>
        </p:spPr>
      </p:pic>
      <p:sp>
        <p:nvSpPr>
          <p:cNvPr id="3" name="TextBox 2">
            <a:hlinkClick r:id="rId4"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5" name="TextBox 4">
            <a:hlinkClick r:id="rId4" action="ppaction://hlinksldjump"/>
          </p:cNvPr>
          <p:cNvSpPr txBox="1"/>
          <p:nvPr/>
        </p:nvSpPr>
        <p:spPr>
          <a:xfrm>
            <a:off x="7273180" y="786190"/>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7" name="TextBox 6">
            <a:hlinkClick r:id="rId5" action="ppaction://hlinksldjump"/>
            <a:hlinkHover r:id="rId6" action="ppaction://hlinksldjump"/>
          </p:cNvPr>
          <p:cNvSpPr txBox="1"/>
          <p:nvPr/>
        </p:nvSpPr>
        <p:spPr>
          <a:xfrm>
            <a:off x="3240732" y="1628800"/>
            <a:ext cx="4176464" cy="369332"/>
          </a:xfrm>
          <a:prstGeom prst="rect">
            <a:avLst/>
          </a:prstGeom>
          <a:noFill/>
          <a:ln w="28575">
            <a:solidFill>
              <a:srgbClr val="E31937"/>
            </a:solidFill>
          </a:ln>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10" name="TextBox 9">
            <a:hlinkClick r:id="rId7" action="ppaction://hlinksldjump"/>
          </p:cNvPr>
          <p:cNvSpPr txBox="1"/>
          <p:nvPr/>
        </p:nvSpPr>
        <p:spPr>
          <a:xfrm>
            <a:off x="3966038" y="2746105"/>
            <a:ext cx="570838" cy="184666"/>
          </a:xfrm>
          <a:prstGeom prst="rect">
            <a:avLst/>
          </a:prstGeom>
          <a:noFill/>
          <a:ln w="28575">
            <a:solidFill>
              <a:srgbClr val="E31937"/>
            </a:solidFill>
          </a:ln>
        </p:spPr>
        <p:txBody>
          <a:bodyPr wrap="square" rtlCol="0">
            <a:spAutoFit/>
          </a:bodyPr>
          <a:lstStyle/>
          <a:p>
            <a:endParaRPr lang="en-GB" sz="600" dirty="0">
              <a:ea typeface="Tw Cen MT"/>
              <a:cs typeface="Times New Roman"/>
            </a:endParaRPr>
          </a:p>
        </p:txBody>
      </p:sp>
      <p:sp>
        <p:nvSpPr>
          <p:cNvPr id="11" name="TextBox 10">
            <a:hlinkClick r:id="rId8" action="ppaction://hlinksldjump"/>
          </p:cNvPr>
          <p:cNvSpPr txBox="1"/>
          <p:nvPr/>
        </p:nvSpPr>
        <p:spPr>
          <a:xfrm>
            <a:off x="4608884" y="2746323"/>
            <a:ext cx="575624" cy="184666"/>
          </a:xfrm>
          <a:prstGeom prst="rect">
            <a:avLst/>
          </a:prstGeom>
          <a:noFill/>
          <a:ln w="28575">
            <a:solidFill>
              <a:srgbClr val="E31937"/>
            </a:solidFill>
          </a:ln>
        </p:spPr>
        <p:txBody>
          <a:bodyPr wrap="square" rtlCol="0">
            <a:spAutoFit/>
          </a:bodyPr>
          <a:lstStyle/>
          <a:p>
            <a:endParaRPr lang="en-GB" sz="600" dirty="0">
              <a:ea typeface="Tw Cen MT"/>
              <a:cs typeface="Times New Roman"/>
            </a:endParaRPr>
          </a:p>
        </p:txBody>
      </p:sp>
      <p:sp>
        <p:nvSpPr>
          <p:cNvPr id="12" name="TextBox 11">
            <a:hlinkClick r:id="rId9" action="ppaction://hlinksldjump"/>
          </p:cNvPr>
          <p:cNvSpPr txBox="1"/>
          <p:nvPr/>
        </p:nvSpPr>
        <p:spPr>
          <a:xfrm>
            <a:off x="3313180" y="2746323"/>
            <a:ext cx="575624" cy="184666"/>
          </a:xfrm>
          <a:prstGeom prst="rect">
            <a:avLst/>
          </a:prstGeom>
          <a:noFill/>
          <a:ln w="28575">
            <a:solidFill>
              <a:srgbClr val="E31937"/>
            </a:solidFill>
          </a:ln>
        </p:spPr>
        <p:txBody>
          <a:bodyPr wrap="square" rtlCol="0">
            <a:spAutoFit/>
          </a:bodyPr>
          <a:lstStyle/>
          <a:p>
            <a:endParaRPr lang="en-GB" sz="600" dirty="0">
              <a:ea typeface="Tw Cen MT"/>
              <a:cs typeface="Times New Roman"/>
            </a:endParaRPr>
          </a:p>
        </p:txBody>
      </p:sp>
      <p:sp>
        <p:nvSpPr>
          <p:cNvPr id="16" name="TextBox 15">
            <a:hlinkClick r:id="rId10"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3" name="TextBox 12"/>
          <p:cNvSpPr txBox="1"/>
          <p:nvPr/>
        </p:nvSpPr>
        <p:spPr>
          <a:xfrm>
            <a:off x="59790" y="1052746"/>
            <a:ext cx="3582176" cy="46166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a:latin typeface="Arial" panose="020B0604020202020204" pitchFamily="34" charset="0"/>
                <a:cs typeface="Arial" panose="020B0604020202020204" pitchFamily="34" charset="0"/>
              </a:rPr>
              <a:t>Click the title to open the request and review  before you approve or reject. </a:t>
            </a:r>
          </a:p>
        </p:txBody>
      </p:sp>
      <p:sp>
        <p:nvSpPr>
          <p:cNvPr id="14" name="TextBox 13"/>
          <p:cNvSpPr txBox="1"/>
          <p:nvPr/>
        </p:nvSpPr>
        <p:spPr>
          <a:xfrm>
            <a:off x="3024708" y="3184711"/>
            <a:ext cx="3582176" cy="1200329"/>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b="1" dirty="0" smtClean="0">
                <a:latin typeface="Arial" panose="020B0604020202020204" pitchFamily="34" charset="0"/>
                <a:cs typeface="Arial" panose="020B0604020202020204" pitchFamily="34" charset="0"/>
              </a:rPr>
              <a:t>Approving </a:t>
            </a:r>
            <a:r>
              <a:rPr lang="en-GB" sz="1200" dirty="0" smtClean="0">
                <a:latin typeface="Arial" panose="020B0604020202020204" pitchFamily="34" charset="0"/>
                <a:cs typeface="Arial" panose="020B0604020202020204" pitchFamily="34" charset="0"/>
              </a:rPr>
              <a:t>a </a:t>
            </a:r>
            <a:r>
              <a:rPr lang="en-GB" sz="1200" dirty="0">
                <a:latin typeface="Arial" panose="020B0604020202020204" pitchFamily="34" charset="0"/>
                <a:cs typeface="Arial" panose="020B0604020202020204" pitchFamily="34" charset="0"/>
              </a:rPr>
              <a:t>request </a:t>
            </a:r>
            <a:r>
              <a:rPr lang="en-GB" sz="1200" dirty="0" smtClean="0">
                <a:latin typeface="Arial" panose="020B0604020202020204" pitchFamily="34" charset="0"/>
                <a:cs typeface="Arial" panose="020B0604020202020204" pitchFamily="34" charset="0"/>
              </a:rPr>
              <a:t>will send it to the </a:t>
            </a:r>
            <a:r>
              <a:rPr lang="en-GB" sz="1200" dirty="0">
                <a:latin typeface="Arial" panose="020B0604020202020204" pitchFamily="34" charset="0"/>
                <a:cs typeface="Arial" panose="020B0604020202020204" pitchFamily="34" charset="0"/>
              </a:rPr>
              <a:t>CGI fulfilment teams to complete the work.</a:t>
            </a:r>
          </a:p>
          <a:p>
            <a:pPr algn="ctr">
              <a:defRPr/>
            </a:pPr>
            <a:r>
              <a:rPr lang="en-GB" sz="1200" b="1" dirty="0" smtClean="0">
                <a:latin typeface="Arial" panose="020B0604020202020204" pitchFamily="34" charset="0"/>
                <a:cs typeface="Arial" panose="020B0604020202020204" pitchFamily="34" charset="0"/>
              </a:rPr>
              <a:t>Rejecting </a:t>
            </a:r>
            <a:r>
              <a:rPr lang="en-GB" sz="1200" dirty="0" smtClean="0">
                <a:latin typeface="Arial" panose="020B0604020202020204" pitchFamily="34" charset="0"/>
                <a:cs typeface="Arial" panose="020B0604020202020204" pitchFamily="34" charset="0"/>
              </a:rPr>
              <a:t>a </a:t>
            </a:r>
            <a:r>
              <a:rPr lang="en-GB" sz="1200" dirty="0">
                <a:latin typeface="Arial" panose="020B0604020202020204" pitchFamily="34" charset="0"/>
                <a:cs typeface="Arial" panose="020B0604020202020204" pitchFamily="34" charset="0"/>
              </a:rPr>
              <a:t>request will prompt a text box as shown on the next slide. </a:t>
            </a:r>
          </a:p>
          <a:p>
            <a:pPr algn="ctr">
              <a:defRPr/>
            </a:pPr>
            <a:r>
              <a:rPr lang="en-GB" sz="1200" b="1" dirty="0">
                <a:latin typeface="Arial" panose="020B0604020202020204" pitchFamily="34" charset="0"/>
                <a:cs typeface="Arial" panose="020B0604020202020204" pitchFamily="34" charset="0"/>
              </a:rPr>
              <a:t>On Hold </a:t>
            </a:r>
            <a:r>
              <a:rPr lang="en-GB" sz="1200" dirty="0">
                <a:latin typeface="Arial" panose="020B0604020202020204" pitchFamily="34" charset="0"/>
                <a:cs typeface="Arial" panose="020B0604020202020204" pitchFamily="34" charset="0"/>
              </a:rPr>
              <a:t>will place the request on hold until the approver goes back and approves/rejects it.</a:t>
            </a:r>
          </a:p>
        </p:txBody>
      </p:sp>
      <p:sp>
        <p:nvSpPr>
          <p:cNvPr id="15" name="Right Arrow 14">
            <a:hlinkClick r:id="rId5" action="ppaction://hlinksldjump"/>
          </p:cNvPr>
          <p:cNvSpPr/>
          <p:nvPr/>
        </p:nvSpPr>
        <p:spPr bwMode="gray">
          <a:xfrm>
            <a:off x="6805260" y="6227965"/>
            <a:ext cx="755952" cy="360040"/>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latin typeface="Arial" panose="020B0604020202020204" pitchFamily="34" charset="0"/>
                <a:cs typeface="Arial" panose="020B0604020202020204" pitchFamily="34" charset="0"/>
              </a:rPr>
              <a:t>Next</a:t>
            </a:r>
            <a:endParaRPr lang="en-GB" sz="1200" b="1"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161"/>
            <a:ext cx="7921625" cy="40442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25142" y="3369191"/>
            <a:ext cx="335554" cy="362947"/>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62510" y="806595"/>
            <a:ext cx="649056" cy="299003"/>
          </a:xfrm>
          <a:prstGeom prst="rect">
            <a:avLst/>
          </a:prstGeom>
        </p:spPr>
      </p:pic>
      <p:sp>
        <p:nvSpPr>
          <p:cNvPr id="20" name="TextBox 19">
            <a:hlinkClick r:id="rId14"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2436823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4" name="TextBox 3"/>
          <p:cNvSpPr txBox="1"/>
          <p:nvPr/>
        </p:nvSpPr>
        <p:spPr>
          <a:xfrm>
            <a:off x="2133720" y="694438"/>
            <a:ext cx="3582176" cy="646331"/>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ea typeface="Tw Cen MT"/>
                <a:cs typeface="Arial" panose="020B0604020202020204" pitchFamily="34" charset="0"/>
              </a:rPr>
              <a:t>By opening the request you will be able to view the details submitted by the Requestor before you Approve / Reject the request.</a:t>
            </a:r>
            <a:endParaRPr lang="en-GB" sz="1200" dirty="0">
              <a:latin typeface="Arial" panose="020B0604020202020204" pitchFamily="34" charset="0"/>
              <a:ea typeface="Tw Cen MT"/>
              <a:cs typeface="Arial" panose="020B0604020202020204" pitchFamily="34" charset="0"/>
            </a:endParaRPr>
          </a:p>
        </p:txBody>
      </p:sp>
      <p:sp>
        <p:nvSpPr>
          <p:cNvPr id="11" name="TextBox 10">
            <a:hlinkClick r:id="rId4" action="ppaction://hlinksldjump"/>
          </p:cNvPr>
          <p:cNvSpPr txBox="1"/>
          <p:nvPr/>
        </p:nvSpPr>
        <p:spPr>
          <a:xfrm>
            <a:off x="2016596" y="4221088"/>
            <a:ext cx="3816424" cy="446276"/>
          </a:xfrm>
          <a:prstGeom prst="rect">
            <a:avLst/>
          </a:prstGeom>
          <a:noFill/>
          <a:ln w="28575">
            <a:solidFill>
              <a:srgbClr val="E31937"/>
            </a:solidFill>
          </a:ln>
        </p:spPr>
        <p:txBody>
          <a:bodyPr wrap="square" rtlCol="0">
            <a:spAutoFit/>
          </a:bodyPr>
          <a:lstStyle/>
          <a:p>
            <a:r>
              <a:rPr lang="en-GB" sz="2300" dirty="0" smtClean="0">
                <a:ea typeface="Tw Cen MT"/>
                <a:cs typeface="Times New Roman"/>
              </a:rPr>
              <a:t> </a:t>
            </a:r>
            <a:endParaRPr lang="en-GB" sz="2300" dirty="0">
              <a:ea typeface="Tw Cen MT"/>
              <a:cs typeface="Times New Roman"/>
            </a:endParaRPr>
          </a:p>
        </p:txBody>
      </p:sp>
      <p:sp>
        <p:nvSpPr>
          <p:cNvPr id="6" name="TextBox 5">
            <a:hlinkClick r:id="rId5" action="ppaction://hlinksldjump"/>
          </p:cNvPr>
          <p:cNvSpPr txBox="1"/>
          <p:nvPr/>
        </p:nvSpPr>
        <p:spPr>
          <a:xfrm>
            <a:off x="3240732" y="5082231"/>
            <a:ext cx="792088" cy="246221"/>
          </a:xfrm>
          <a:prstGeom prst="rect">
            <a:avLst/>
          </a:prstGeom>
          <a:noFill/>
          <a:ln w="28575">
            <a:solidFill>
              <a:srgbClr val="E31937"/>
            </a:solidFill>
          </a:ln>
        </p:spPr>
        <p:txBody>
          <a:bodyPr wrap="square" rtlCol="0">
            <a:spAutoFit/>
          </a:bodyPr>
          <a:lstStyle/>
          <a:p>
            <a:r>
              <a:rPr lang="en-GB" sz="1000" dirty="0" smtClean="0">
                <a:ea typeface="Tw Cen MT"/>
                <a:cs typeface="Times New Roman"/>
              </a:rPr>
              <a:t> </a:t>
            </a:r>
            <a:endParaRPr lang="en-GB" sz="1000" dirty="0">
              <a:ea typeface="Tw Cen MT"/>
              <a:cs typeface="Times New Roman"/>
            </a:endParaRPr>
          </a:p>
        </p:txBody>
      </p:sp>
      <p:sp>
        <p:nvSpPr>
          <p:cNvPr id="7" name="TextBox 6">
            <a:hlinkClick r:id="rId6" action="ppaction://hlinksldjump"/>
          </p:cNvPr>
          <p:cNvSpPr txBox="1"/>
          <p:nvPr/>
        </p:nvSpPr>
        <p:spPr>
          <a:xfrm>
            <a:off x="4077684" y="5082231"/>
            <a:ext cx="792088" cy="246221"/>
          </a:xfrm>
          <a:prstGeom prst="rect">
            <a:avLst/>
          </a:prstGeom>
          <a:noFill/>
          <a:ln w="28575">
            <a:solidFill>
              <a:srgbClr val="E31937"/>
            </a:solidFill>
          </a:ln>
        </p:spPr>
        <p:txBody>
          <a:bodyPr wrap="square" rtlCol="0">
            <a:spAutoFit/>
          </a:bodyPr>
          <a:lstStyle/>
          <a:p>
            <a:r>
              <a:rPr lang="en-GB" sz="1000" dirty="0" smtClean="0">
                <a:ea typeface="Tw Cen MT"/>
                <a:cs typeface="Times New Roman"/>
              </a:rPr>
              <a:t> </a:t>
            </a:r>
            <a:endParaRPr lang="en-GB" sz="1000" dirty="0">
              <a:ea typeface="Tw Cen MT"/>
              <a:cs typeface="Times New Roman"/>
            </a:endParaRPr>
          </a:p>
        </p:txBody>
      </p:sp>
      <p:sp>
        <p:nvSpPr>
          <p:cNvPr id="8" name="TextBox 7">
            <a:hlinkClick r:id="rId7" action="ppaction://hlinksldjump"/>
          </p:cNvPr>
          <p:cNvSpPr txBox="1"/>
          <p:nvPr/>
        </p:nvSpPr>
        <p:spPr>
          <a:xfrm>
            <a:off x="4923808" y="5082231"/>
            <a:ext cx="792088" cy="246221"/>
          </a:xfrm>
          <a:prstGeom prst="rect">
            <a:avLst/>
          </a:prstGeom>
          <a:noFill/>
          <a:ln w="28575">
            <a:solidFill>
              <a:srgbClr val="E31937"/>
            </a:solidFill>
          </a:ln>
        </p:spPr>
        <p:txBody>
          <a:bodyPr wrap="square" rtlCol="0">
            <a:spAutoFit/>
          </a:bodyPr>
          <a:lstStyle/>
          <a:p>
            <a:r>
              <a:rPr lang="en-GB" sz="1000" dirty="0" smtClean="0">
                <a:ea typeface="Tw Cen MT"/>
                <a:cs typeface="Times New Roman"/>
              </a:rPr>
              <a:t> </a:t>
            </a:r>
            <a:endParaRPr lang="en-GB" sz="1000" dirty="0">
              <a:ea typeface="Tw Cen MT"/>
              <a:cs typeface="Times New Roman"/>
            </a:endParaRPr>
          </a:p>
        </p:txBody>
      </p:sp>
      <p:sp>
        <p:nvSpPr>
          <p:cNvPr id="9" name="TextBox 8">
            <a:hlinkClick r:id="rId8"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0" name="TextBox 9">
            <a:hlinkClick r:id="rId9" action="ppaction://hlinksldjump"/>
          </p:cNvPr>
          <p:cNvSpPr txBox="1"/>
          <p:nvPr/>
        </p:nvSpPr>
        <p:spPr>
          <a:xfrm>
            <a:off x="5544988" y="1380912"/>
            <a:ext cx="288032" cy="246221"/>
          </a:xfrm>
          <a:prstGeom prst="rect">
            <a:avLst/>
          </a:prstGeom>
          <a:noFill/>
        </p:spPr>
        <p:txBody>
          <a:bodyPr wrap="square" rtlCol="0">
            <a:spAutoFit/>
          </a:bodyPr>
          <a:lstStyle/>
          <a:p>
            <a:r>
              <a:rPr lang="en-GB" sz="1000" dirty="0" smtClean="0">
                <a:ea typeface="Tw Cen MT"/>
                <a:cs typeface="Times New Roman"/>
              </a:rPr>
              <a:t> </a:t>
            </a:r>
            <a:endParaRPr lang="en-GB" sz="1000" dirty="0">
              <a:ea typeface="Tw Cen MT"/>
              <a:cs typeface="Times New Roman"/>
            </a:endParaRPr>
          </a:p>
        </p:txBody>
      </p:sp>
      <p:sp>
        <p:nvSpPr>
          <p:cNvPr id="12" name="Right Arrow 11">
            <a:hlinkClick r:id="rId4" action="ppaction://hlinksldjump"/>
          </p:cNvPr>
          <p:cNvSpPr/>
          <p:nvPr/>
        </p:nvSpPr>
        <p:spPr bwMode="gray">
          <a:xfrm>
            <a:off x="6409084" y="6227965"/>
            <a:ext cx="1296144" cy="360040"/>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latin typeface="Arial" panose="020B0604020202020204" pitchFamily="34" charset="0"/>
                <a:cs typeface="Arial" panose="020B0604020202020204" pitchFamily="34" charset="0"/>
              </a:rPr>
              <a:t>Request Detail</a:t>
            </a:r>
            <a:endParaRPr lang="en-GB" sz="12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2" y="0"/>
            <a:ext cx="7921625" cy="406545"/>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33689" y="1340769"/>
            <a:ext cx="3816424" cy="347682"/>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87950" y="794736"/>
            <a:ext cx="570459" cy="281426"/>
          </a:xfrm>
          <a:prstGeom prst="rect">
            <a:avLst/>
          </a:prstGeom>
        </p:spPr>
      </p:pic>
      <p:sp>
        <p:nvSpPr>
          <p:cNvPr id="17" name="TextBox 16">
            <a:hlinkClick r:id="rId13"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863208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598" y="1340777"/>
            <a:ext cx="3816423" cy="4104457"/>
          </a:xfrm>
          <a:prstGeom prst="rect">
            <a:avLst/>
          </a:prstGeom>
        </p:spPr>
      </p:pic>
      <p:sp>
        <p:nvSpPr>
          <p:cNvPr id="3" name="TextBox 2">
            <a:hlinkClick r:id="rId4" action="ppaction://hlinksldjump"/>
          </p:cNvPr>
          <p:cNvSpPr txBox="1"/>
          <p:nvPr/>
        </p:nvSpPr>
        <p:spPr>
          <a:xfrm>
            <a:off x="2016596" y="1340767"/>
            <a:ext cx="504056"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11" name="TextBox 10"/>
          <p:cNvSpPr txBox="1"/>
          <p:nvPr/>
        </p:nvSpPr>
        <p:spPr>
          <a:xfrm>
            <a:off x="2016596" y="4221088"/>
            <a:ext cx="3816424" cy="446276"/>
          </a:xfrm>
          <a:prstGeom prst="rect">
            <a:avLst/>
          </a:prstGeom>
          <a:noFill/>
        </p:spPr>
        <p:txBody>
          <a:bodyPr wrap="square" rtlCol="0">
            <a:spAutoFit/>
          </a:bodyPr>
          <a:lstStyle/>
          <a:p>
            <a:r>
              <a:rPr lang="en-GB" sz="2300" dirty="0" smtClean="0">
                <a:ea typeface="Tw Cen MT"/>
                <a:cs typeface="Times New Roman"/>
              </a:rPr>
              <a:t> </a:t>
            </a:r>
            <a:endParaRPr lang="en-GB" sz="2300" dirty="0">
              <a:ea typeface="Tw Cen MT"/>
              <a:cs typeface="Times New Roman"/>
            </a:endParaRPr>
          </a:p>
        </p:txBody>
      </p:sp>
      <p:sp>
        <p:nvSpPr>
          <p:cNvPr id="7" name="TextBox 6">
            <a:hlinkClick r:id="rId4" action="ppaction://hlinksldjump"/>
          </p:cNvPr>
          <p:cNvSpPr txBox="1"/>
          <p:nvPr/>
        </p:nvSpPr>
        <p:spPr>
          <a:xfrm>
            <a:off x="5472979" y="1340767"/>
            <a:ext cx="360039"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8" name="TextBox 7">
            <a:hlinkClick r:id="rId5" action="ppaction://hlinksldjump"/>
          </p:cNvPr>
          <p:cNvSpPr txBox="1"/>
          <p:nvPr/>
        </p:nvSpPr>
        <p:spPr>
          <a:xfrm>
            <a:off x="3240732" y="5085194"/>
            <a:ext cx="792088"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9" name="TextBox 8">
            <a:hlinkClick r:id="rId6" action="ppaction://hlinksldjump"/>
          </p:cNvPr>
          <p:cNvSpPr txBox="1"/>
          <p:nvPr/>
        </p:nvSpPr>
        <p:spPr>
          <a:xfrm>
            <a:off x="4085987" y="5085193"/>
            <a:ext cx="792088"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10" name="TextBox 9">
            <a:hlinkClick r:id="rId7" action="ppaction://hlinksldjump"/>
          </p:cNvPr>
          <p:cNvSpPr txBox="1"/>
          <p:nvPr/>
        </p:nvSpPr>
        <p:spPr>
          <a:xfrm>
            <a:off x="4943834" y="5099093"/>
            <a:ext cx="792088" cy="276999"/>
          </a:xfrm>
          <a:prstGeom prst="rect">
            <a:avLst/>
          </a:prstGeom>
          <a:noFill/>
        </p:spPr>
        <p:txBody>
          <a:bodyPr wrap="square" rtlCol="0">
            <a:spAutoFit/>
          </a:bodyPr>
          <a:lstStyle/>
          <a:p>
            <a:r>
              <a:rPr lang="en-GB" sz="1200" dirty="0" smtClean="0">
                <a:ea typeface="Tw Cen MT"/>
                <a:cs typeface="Times New Roman"/>
              </a:rPr>
              <a:t> </a:t>
            </a:r>
            <a:endParaRPr lang="en-GB" sz="1200" dirty="0">
              <a:ea typeface="Tw Cen MT"/>
              <a:cs typeface="Times New Roman"/>
            </a:endParaRPr>
          </a:p>
        </p:txBody>
      </p:sp>
      <p:sp>
        <p:nvSpPr>
          <p:cNvPr id="12" name="TextBox 11">
            <a:hlinkClick r:id="rId8"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3" name="Right Arrow 12">
            <a:hlinkClick r:id="rId5" action="ppaction://hlinksldjump"/>
          </p:cNvPr>
          <p:cNvSpPr/>
          <p:nvPr/>
        </p:nvSpPr>
        <p:spPr bwMode="gray">
          <a:xfrm>
            <a:off x="6409084" y="6227965"/>
            <a:ext cx="1152128" cy="360040"/>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latin typeface="Arial" panose="020B0604020202020204" pitchFamily="34" charset="0"/>
                <a:cs typeface="Arial" panose="020B0604020202020204" pitchFamily="34" charset="0"/>
              </a:rPr>
              <a:t>Approving</a:t>
            </a:r>
            <a:endParaRPr lang="en-GB" sz="1200" b="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 y="0"/>
            <a:ext cx="7921625" cy="406545"/>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3689" y="1340769"/>
            <a:ext cx="3816424" cy="347682"/>
          </a:xfrm>
          <a:prstGeom prst="rect">
            <a:avLst/>
          </a:prstGeom>
        </p:spPr>
      </p:pic>
      <p:sp>
        <p:nvSpPr>
          <p:cNvPr id="4" name="TextBox 3"/>
          <p:cNvSpPr txBox="1"/>
          <p:nvPr/>
        </p:nvSpPr>
        <p:spPr>
          <a:xfrm>
            <a:off x="2016596" y="578301"/>
            <a:ext cx="3582176" cy="830997"/>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ea typeface="Tw Cen MT"/>
                <a:cs typeface="Arial" panose="020B0604020202020204" pitchFamily="34" charset="0"/>
              </a:rPr>
              <a:t>Review the information provided by the Requestor before approving/rejecting. If an item is chargeable, please check if a Purchase Order number has been provided within the form.</a:t>
            </a:r>
            <a:endParaRPr lang="en-GB" sz="1200" dirty="0">
              <a:latin typeface="Arial" panose="020B0604020202020204" pitchFamily="34" charset="0"/>
              <a:ea typeface="Tw Cen MT"/>
              <a:cs typeface="Arial" panose="020B0604020202020204" pitchFamily="34" charset="0"/>
            </a:endParaRPr>
          </a:p>
        </p:txBody>
      </p:sp>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87950" y="794736"/>
            <a:ext cx="570459" cy="281426"/>
          </a:xfrm>
          <a:prstGeom prst="rect">
            <a:avLst/>
          </a:prstGeom>
        </p:spPr>
      </p:pic>
      <p:sp>
        <p:nvSpPr>
          <p:cNvPr id="17" name="TextBox 16">
            <a:hlinkClick r:id="rId12"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2056287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5" name="TextBox 4">
            <a:hlinkClick r:id="rId3" action="ppaction://hlinksldjump"/>
          </p:cNvPr>
          <p:cNvSpPr txBox="1"/>
          <p:nvPr/>
        </p:nvSpPr>
        <p:spPr>
          <a:xfrm>
            <a:off x="7273180" y="786190"/>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6" name="TextBox 5"/>
          <p:cNvSpPr txBox="1"/>
          <p:nvPr/>
        </p:nvSpPr>
        <p:spPr>
          <a:xfrm>
            <a:off x="6985148" y="764704"/>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7" name="TextBox 6"/>
          <p:cNvSpPr txBox="1"/>
          <p:nvPr/>
        </p:nvSpPr>
        <p:spPr>
          <a:xfrm>
            <a:off x="3240732" y="1628800"/>
            <a:ext cx="4176464"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797" y="795130"/>
            <a:ext cx="5062751" cy="6071810"/>
          </a:xfrm>
          <a:prstGeom prst="rect">
            <a:avLst/>
          </a:prstGeom>
        </p:spPr>
      </p:pic>
      <p:sp>
        <p:nvSpPr>
          <p:cNvPr id="4" name="TextBox 3"/>
          <p:cNvSpPr txBox="1"/>
          <p:nvPr/>
        </p:nvSpPr>
        <p:spPr>
          <a:xfrm>
            <a:off x="3168724" y="3184710"/>
            <a:ext cx="3582176" cy="830997"/>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a:latin typeface="Arial" panose="020B0604020202020204" pitchFamily="34" charset="0"/>
                <a:cs typeface="Arial" panose="020B0604020202020204" pitchFamily="34" charset="0"/>
              </a:rPr>
              <a:t>Approving a request will send it to the CGI fulfilment teams to complete the work</a:t>
            </a:r>
            <a:r>
              <a:rPr lang="en-GB" sz="1200" dirty="0" smtClean="0">
                <a:latin typeface="Arial" panose="020B0604020202020204" pitchFamily="34" charset="0"/>
                <a:cs typeface="Arial" panose="020B0604020202020204" pitchFamily="34" charset="0"/>
              </a:rPr>
              <a:t>. Please ensure you check the request and only approve if you are happy it meets business needs.</a:t>
            </a:r>
            <a:endParaRPr lang="en-GB" sz="12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3960372" y="2740278"/>
            <a:ext cx="575624" cy="184666"/>
          </a:xfrm>
          <a:prstGeom prst="rect">
            <a:avLst/>
          </a:prstGeom>
          <a:noFill/>
        </p:spPr>
        <p:txBody>
          <a:bodyPr wrap="square" rtlCol="0">
            <a:spAutoFit/>
          </a:bodyPr>
          <a:lstStyle/>
          <a:p>
            <a:endParaRPr lang="en-GB" sz="600" dirty="0">
              <a:ea typeface="Tw Cen MT"/>
              <a:cs typeface="Times New Roman"/>
            </a:endParaRPr>
          </a:p>
        </p:txBody>
      </p:sp>
      <p:sp>
        <p:nvSpPr>
          <p:cNvPr id="10" name="TextBox 9">
            <a:hlinkClick r:id="rId6" action="ppaction://hlinksldjump"/>
          </p:cNvPr>
          <p:cNvSpPr txBox="1"/>
          <p:nvPr/>
        </p:nvSpPr>
        <p:spPr>
          <a:xfrm>
            <a:off x="4608884" y="2752369"/>
            <a:ext cx="575624" cy="184666"/>
          </a:xfrm>
          <a:prstGeom prst="rect">
            <a:avLst/>
          </a:prstGeom>
          <a:noFill/>
        </p:spPr>
        <p:txBody>
          <a:bodyPr wrap="square" rtlCol="0">
            <a:spAutoFit/>
          </a:bodyPr>
          <a:lstStyle/>
          <a:p>
            <a:endParaRPr lang="en-GB" sz="600" dirty="0">
              <a:ea typeface="Tw Cen MT"/>
              <a:cs typeface="Times New Roman"/>
            </a:endParaRPr>
          </a:p>
        </p:txBody>
      </p:sp>
      <p:sp>
        <p:nvSpPr>
          <p:cNvPr id="11" name="TextBox 10">
            <a:hlinkClick r:id="rId7" action="ppaction://hlinksldjump"/>
          </p:cNvPr>
          <p:cNvSpPr txBox="1"/>
          <p:nvPr/>
        </p:nvSpPr>
        <p:spPr>
          <a:xfrm>
            <a:off x="3313180" y="2740278"/>
            <a:ext cx="575624" cy="184666"/>
          </a:xfrm>
          <a:prstGeom prst="rect">
            <a:avLst/>
          </a:prstGeom>
          <a:noFill/>
        </p:spPr>
        <p:txBody>
          <a:bodyPr wrap="square" rtlCol="0">
            <a:spAutoFit/>
          </a:bodyPr>
          <a:lstStyle/>
          <a:p>
            <a:endParaRPr lang="en-GB" sz="600" dirty="0">
              <a:ea typeface="Tw Cen MT"/>
              <a:cs typeface="Times New Roman"/>
            </a:endParaRPr>
          </a:p>
        </p:txBody>
      </p:sp>
      <p:sp>
        <p:nvSpPr>
          <p:cNvPr id="12" name="TextBox 11">
            <a:hlinkClick r:id="rId8"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4" name="Right Arrow 13">
            <a:hlinkClick r:id="rId5" action="ppaction://hlinksldjump"/>
          </p:cNvPr>
          <p:cNvSpPr/>
          <p:nvPr/>
        </p:nvSpPr>
        <p:spPr bwMode="gray">
          <a:xfrm>
            <a:off x="6409084" y="6227965"/>
            <a:ext cx="1152128" cy="360040"/>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latin typeface="Arial" panose="020B0604020202020204" pitchFamily="34" charset="0"/>
                <a:cs typeface="Arial" panose="020B0604020202020204" pitchFamily="34" charset="0"/>
              </a:rPr>
              <a:t>Rejecting</a:t>
            </a:r>
            <a:endParaRPr lang="en-GB" sz="1200" b="1" dirty="0">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61"/>
            <a:ext cx="7921625" cy="4044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25142" y="3369191"/>
            <a:ext cx="335554" cy="362947"/>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62510" y="806595"/>
            <a:ext cx="649056" cy="299003"/>
          </a:xfrm>
          <a:prstGeom prst="rect">
            <a:avLst/>
          </a:prstGeom>
        </p:spPr>
      </p:pic>
      <p:sp>
        <p:nvSpPr>
          <p:cNvPr id="18" name="TextBox 17">
            <a:hlinkClick r:id="rId12"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863208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5" name="TextBox 4">
            <a:hlinkClick r:id="rId3" action="ppaction://hlinksldjump"/>
          </p:cNvPr>
          <p:cNvSpPr txBox="1"/>
          <p:nvPr/>
        </p:nvSpPr>
        <p:spPr>
          <a:xfrm>
            <a:off x="7273180" y="786190"/>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6" name="TextBox 5"/>
          <p:cNvSpPr txBox="1"/>
          <p:nvPr/>
        </p:nvSpPr>
        <p:spPr>
          <a:xfrm>
            <a:off x="6985148" y="764704"/>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7" name="TextBox 6"/>
          <p:cNvSpPr txBox="1"/>
          <p:nvPr/>
        </p:nvSpPr>
        <p:spPr>
          <a:xfrm>
            <a:off x="3240732" y="1628800"/>
            <a:ext cx="4176464"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797" y="795130"/>
            <a:ext cx="5062751" cy="6071810"/>
          </a:xfrm>
          <a:prstGeom prst="rect">
            <a:avLst/>
          </a:prstGeom>
        </p:spPr>
      </p:pic>
      <p:sp>
        <p:nvSpPr>
          <p:cNvPr id="4" name="TextBox 3"/>
          <p:cNvSpPr txBox="1"/>
          <p:nvPr/>
        </p:nvSpPr>
        <p:spPr>
          <a:xfrm>
            <a:off x="3168724" y="3184714"/>
            <a:ext cx="3582176" cy="46166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a:latin typeface="Arial" panose="020B0604020202020204" pitchFamily="34" charset="0"/>
                <a:cs typeface="Arial" panose="020B0604020202020204" pitchFamily="34" charset="0"/>
              </a:rPr>
              <a:t>Rejecting a request will prompt a text </a:t>
            </a:r>
            <a:r>
              <a:rPr lang="en-GB" sz="1200" dirty="0" smtClean="0">
                <a:latin typeface="Arial" panose="020B0604020202020204" pitchFamily="34" charset="0"/>
                <a:cs typeface="Arial" panose="020B0604020202020204" pitchFamily="34" charset="0"/>
              </a:rPr>
              <a:t>box, click </a:t>
            </a:r>
            <a:r>
              <a:rPr lang="en-GB" sz="1200" b="1" dirty="0" smtClean="0">
                <a:latin typeface="Arial" panose="020B0604020202020204" pitchFamily="34" charset="0"/>
                <a:cs typeface="Arial" panose="020B0604020202020204" pitchFamily="34" charset="0"/>
              </a:rPr>
              <a:t>Reject</a:t>
            </a:r>
            <a:r>
              <a:rPr lang="en-GB" sz="1200" dirty="0" smtClean="0">
                <a:latin typeface="Arial" panose="020B0604020202020204" pitchFamily="34" charset="0"/>
                <a:cs typeface="Arial" panose="020B0604020202020204" pitchFamily="34" charset="0"/>
              </a:rPr>
              <a:t> now.</a:t>
            </a:r>
            <a:endParaRPr lang="en-GB" sz="12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3960372" y="2740278"/>
            <a:ext cx="575624" cy="184666"/>
          </a:xfrm>
          <a:prstGeom prst="rect">
            <a:avLst/>
          </a:prstGeom>
          <a:noFill/>
          <a:ln w="28575">
            <a:solidFill>
              <a:srgbClr val="E31937"/>
            </a:solidFill>
          </a:ln>
        </p:spPr>
        <p:txBody>
          <a:bodyPr wrap="square" rtlCol="0">
            <a:spAutoFit/>
          </a:bodyPr>
          <a:lstStyle/>
          <a:p>
            <a:endParaRPr lang="en-GB" sz="600" dirty="0">
              <a:ea typeface="Tw Cen MT"/>
              <a:cs typeface="Times New Roman"/>
            </a:endParaRPr>
          </a:p>
        </p:txBody>
      </p:sp>
      <p:sp>
        <p:nvSpPr>
          <p:cNvPr id="10" name="TextBox 9">
            <a:hlinkClick r:id="rId6" action="ppaction://hlinksldjump"/>
          </p:cNvPr>
          <p:cNvSpPr txBox="1"/>
          <p:nvPr/>
        </p:nvSpPr>
        <p:spPr>
          <a:xfrm>
            <a:off x="4608884" y="2752369"/>
            <a:ext cx="575624" cy="184666"/>
          </a:xfrm>
          <a:prstGeom prst="rect">
            <a:avLst/>
          </a:prstGeom>
          <a:noFill/>
        </p:spPr>
        <p:txBody>
          <a:bodyPr wrap="square" rtlCol="0">
            <a:spAutoFit/>
          </a:bodyPr>
          <a:lstStyle/>
          <a:p>
            <a:endParaRPr lang="en-GB" sz="600" dirty="0">
              <a:ea typeface="Tw Cen MT"/>
              <a:cs typeface="Times New Roman"/>
            </a:endParaRPr>
          </a:p>
        </p:txBody>
      </p:sp>
      <p:sp>
        <p:nvSpPr>
          <p:cNvPr id="11" name="TextBox 10">
            <a:hlinkClick r:id="rId7" action="ppaction://hlinksldjump"/>
          </p:cNvPr>
          <p:cNvSpPr txBox="1"/>
          <p:nvPr/>
        </p:nvSpPr>
        <p:spPr>
          <a:xfrm>
            <a:off x="3313180" y="2740278"/>
            <a:ext cx="575624" cy="184666"/>
          </a:xfrm>
          <a:prstGeom prst="rect">
            <a:avLst/>
          </a:prstGeom>
          <a:noFill/>
        </p:spPr>
        <p:txBody>
          <a:bodyPr wrap="square" rtlCol="0">
            <a:spAutoFit/>
          </a:bodyPr>
          <a:lstStyle/>
          <a:p>
            <a:endParaRPr lang="en-GB" sz="600" dirty="0">
              <a:ea typeface="Tw Cen MT"/>
              <a:cs typeface="Times New Roman"/>
            </a:endParaRPr>
          </a:p>
        </p:txBody>
      </p:sp>
      <p:sp>
        <p:nvSpPr>
          <p:cNvPr id="13" name="TextBox 12">
            <a:hlinkClick r:id="rId8"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61"/>
            <a:ext cx="7921625" cy="404427"/>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25142" y="3369191"/>
            <a:ext cx="335554" cy="36294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62510" y="806595"/>
            <a:ext cx="649056" cy="299003"/>
          </a:xfrm>
          <a:prstGeom prst="rect">
            <a:avLst/>
          </a:prstGeom>
        </p:spPr>
      </p:pic>
      <p:sp>
        <p:nvSpPr>
          <p:cNvPr id="17" name="TextBox 16">
            <a:hlinkClick r:id="rId12"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656640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5" name="TextBox 4">
            <a:hlinkClick r:id="rId3" action="ppaction://hlinksldjump"/>
          </p:cNvPr>
          <p:cNvSpPr txBox="1"/>
          <p:nvPr/>
        </p:nvSpPr>
        <p:spPr>
          <a:xfrm>
            <a:off x="7273180" y="786190"/>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6" name="TextBox 5"/>
          <p:cNvSpPr txBox="1"/>
          <p:nvPr/>
        </p:nvSpPr>
        <p:spPr>
          <a:xfrm>
            <a:off x="6985148" y="764704"/>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797" y="795130"/>
            <a:ext cx="5062751" cy="6071810"/>
          </a:xfrm>
          <a:prstGeom prst="rect">
            <a:avLst/>
          </a:prstGeom>
        </p:spPr>
      </p:pic>
      <p:sp>
        <p:nvSpPr>
          <p:cNvPr id="7" name="TextBox 6"/>
          <p:cNvSpPr txBox="1"/>
          <p:nvPr/>
        </p:nvSpPr>
        <p:spPr>
          <a:xfrm>
            <a:off x="3240732" y="1628800"/>
            <a:ext cx="4176464"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9" name="TextBox 8"/>
          <p:cNvSpPr txBox="1"/>
          <p:nvPr/>
        </p:nvSpPr>
        <p:spPr>
          <a:xfrm>
            <a:off x="3960372" y="2740278"/>
            <a:ext cx="575624" cy="184666"/>
          </a:xfrm>
          <a:prstGeom prst="rect">
            <a:avLst/>
          </a:prstGeom>
          <a:noFill/>
        </p:spPr>
        <p:txBody>
          <a:bodyPr wrap="square" rtlCol="0">
            <a:spAutoFit/>
          </a:bodyPr>
          <a:lstStyle/>
          <a:p>
            <a:endParaRPr lang="en-GB" sz="600" dirty="0">
              <a:ea typeface="Tw Cen MT"/>
              <a:cs typeface="Times New Roman"/>
            </a:endParaRPr>
          </a:p>
        </p:txBody>
      </p:sp>
      <p:sp>
        <p:nvSpPr>
          <p:cNvPr id="10" name="TextBox 9">
            <a:hlinkClick r:id="rId5" action="ppaction://hlinksldjump"/>
          </p:cNvPr>
          <p:cNvSpPr txBox="1"/>
          <p:nvPr/>
        </p:nvSpPr>
        <p:spPr>
          <a:xfrm>
            <a:off x="4608884" y="2752369"/>
            <a:ext cx="575624" cy="184666"/>
          </a:xfrm>
          <a:prstGeom prst="rect">
            <a:avLst/>
          </a:prstGeom>
          <a:noFill/>
        </p:spPr>
        <p:txBody>
          <a:bodyPr wrap="square" rtlCol="0">
            <a:spAutoFit/>
          </a:bodyPr>
          <a:lstStyle/>
          <a:p>
            <a:endParaRPr lang="en-GB" sz="600" dirty="0">
              <a:ea typeface="Tw Cen MT"/>
              <a:cs typeface="Times New Roman"/>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6793" y="1084503"/>
            <a:ext cx="5014420" cy="2778825"/>
          </a:xfrm>
          <a:prstGeom prst="rect">
            <a:avLst/>
          </a:prstGeom>
        </p:spPr>
      </p:pic>
      <p:sp>
        <p:nvSpPr>
          <p:cNvPr id="11" name="TextBox 10">
            <a:hlinkClick r:id="rId7" action="ppaction://hlinksldjump"/>
          </p:cNvPr>
          <p:cNvSpPr txBox="1"/>
          <p:nvPr/>
        </p:nvSpPr>
        <p:spPr>
          <a:xfrm>
            <a:off x="3744128" y="2652351"/>
            <a:ext cx="503396" cy="200055"/>
          </a:xfrm>
          <a:prstGeom prst="rect">
            <a:avLst/>
          </a:prstGeom>
          <a:noFill/>
          <a:ln w="28575">
            <a:solidFill>
              <a:srgbClr val="E31937"/>
            </a:solidFill>
          </a:ln>
        </p:spPr>
        <p:txBody>
          <a:bodyPr wrap="square" rtlCol="0">
            <a:spAutoFit/>
          </a:bodyPr>
          <a:lstStyle>
            <a:defPPr>
              <a:defRPr lang="en-US"/>
            </a:defPPr>
            <a:lvl1pPr>
              <a:defRPr sz="600">
                <a:ea typeface="Tw Cen MT"/>
                <a:cs typeface="Times New Roman"/>
              </a:defRPr>
            </a:lvl1pPr>
          </a:lstStyle>
          <a:p>
            <a:endParaRPr lang="en-GB" sz="700" dirty="0"/>
          </a:p>
        </p:txBody>
      </p:sp>
      <p:sp>
        <p:nvSpPr>
          <p:cNvPr id="4" name="TextBox 3"/>
          <p:cNvSpPr txBox="1"/>
          <p:nvPr/>
        </p:nvSpPr>
        <p:spPr>
          <a:xfrm>
            <a:off x="2952701" y="3152004"/>
            <a:ext cx="3582176" cy="646331"/>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Insert a reason why you are rejecting the request. This will help inform the requestor on the reason their request has been rejected.</a:t>
            </a:r>
            <a:endParaRPr lang="en-GB" sz="1200" dirty="0">
              <a:latin typeface="Arial" panose="020B0604020202020204" pitchFamily="34" charset="0"/>
              <a:cs typeface="Arial" panose="020B0604020202020204" pitchFamily="34" charset="0"/>
            </a:endParaRPr>
          </a:p>
        </p:txBody>
      </p:sp>
      <p:sp>
        <p:nvSpPr>
          <p:cNvPr id="13" name="TextBox 12">
            <a:hlinkClick r:id="rId8"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4" name="TextBox 13">
            <a:hlinkClick r:id="rId9" action="ppaction://hlinksldjump"/>
          </p:cNvPr>
          <p:cNvSpPr txBox="1"/>
          <p:nvPr/>
        </p:nvSpPr>
        <p:spPr>
          <a:xfrm>
            <a:off x="3240732" y="2652891"/>
            <a:ext cx="503396" cy="200055"/>
          </a:xfrm>
          <a:prstGeom prst="rect">
            <a:avLst/>
          </a:prstGeom>
          <a:noFill/>
          <a:ln w="28575">
            <a:solidFill>
              <a:srgbClr val="E31937"/>
            </a:solidFill>
          </a:ln>
        </p:spPr>
        <p:txBody>
          <a:bodyPr wrap="square" rtlCol="0">
            <a:spAutoFit/>
          </a:bodyPr>
          <a:lstStyle/>
          <a:p>
            <a:endParaRPr lang="en-GB" sz="700" dirty="0">
              <a:ea typeface="Tw Cen MT"/>
              <a:cs typeface="Times New Roman"/>
            </a:endParaRPr>
          </a:p>
        </p:txBody>
      </p:sp>
      <p:sp>
        <p:nvSpPr>
          <p:cNvPr id="15" name="Right Arrow 14">
            <a:hlinkClick r:id="rId5" action="ppaction://hlinksldjump"/>
          </p:cNvPr>
          <p:cNvSpPr/>
          <p:nvPr/>
        </p:nvSpPr>
        <p:spPr bwMode="gray">
          <a:xfrm>
            <a:off x="6409084" y="6227965"/>
            <a:ext cx="1152128" cy="360040"/>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latin typeface="Arial" panose="020B0604020202020204" pitchFamily="34" charset="0"/>
                <a:cs typeface="Arial" panose="020B0604020202020204" pitchFamily="34" charset="0"/>
              </a:rPr>
              <a:t>On Hold</a:t>
            </a:r>
            <a:endParaRPr lang="en-GB" sz="1200" b="1" dirty="0">
              <a:solidFill>
                <a:schemeClr val="bg1"/>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161"/>
            <a:ext cx="7921625" cy="404427"/>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25142" y="3369191"/>
            <a:ext cx="335554" cy="36294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62510" y="806595"/>
            <a:ext cx="649056" cy="299003"/>
          </a:xfrm>
          <a:prstGeom prst="rect">
            <a:avLst/>
          </a:prstGeom>
        </p:spPr>
      </p:pic>
      <p:sp>
        <p:nvSpPr>
          <p:cNvPr id="19" name="TextBox 18">
            <a:hlinkClick r:id="rId13"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31008999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5" name="TextBox 4">
            <a:hlinkClick r:id="rId3" action="ppaction://hlinksldjump"/>
          </p:cNvPr>
          <p:cNvSpPr txBox="1"/>
          <p:nvPr/>
        </p:nvSpPr>
        <p:spPr>
          <a:xfrm>
            <a:off x="7273180" y="786190"/>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6" name="TextBox 5"/>
          <p:cNvSpPr txBox="1"/>
          <p:nvPr/>
        </p:nvSpPr>
        <p:spPr>
          <a:xfrm>
            <a:off x="6985148" y="764704"/>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7" name="TextBox 6"/>
          <p:cNvSpPr txBox="1"/>
          <p:nvPr/>
        </p:nvSpPr>
        <p:spPr>
          <a:xfrm>
            <a:off x="3240732" y="1628800"/>
            <a:ext cx="4176464"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797" y="795130"/>
            <a:ext cx="5062751" cy="6071810"/>
          </a:xfrm>
          <a:prstGeom prst="rect">
            <a:avLst/>
          </a:prstGeom>
        </p:spPr>
      </p:pic>
      <p:sp>
        <p:nvSpPr>
          <p:cNvPr id="4" name="TextBox 3"/>
          <p:cNvSpPr txBox="1"/>
          <p:nvPr/>
        </p:nvSpPr>
        <p:spPr>
          <a:xfrm>
            <a:off x="3168724" y="3184710"/>
            <a:ext cx="3582176" cy="830997"/>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a:latin typeface="Arial" panose="020B0604020202020204" pitchFamily="34" charset="0"/>
                <a:cs typeface="Arial" panose="020B0604020202020204" pitchFamily="34" charset="0"/>
              </a:rPr>
              <a:t>On Hold will place the request on hold until the approver goes back and approves/rejects it</a:t>
            </a:r>
            <a:r>
              <a:rPr lang="en-GB" sz="1200" dirty="0" smtClean="0">
                <a:latin typeface="Arial" panose="020B0604020202020204" pitchFamily="34" charset="0"/>
                <a:cs typeface="Arial" panose="020B0604020202020204" pitchFamily="34" charset="0"/>
              </a:rPr>
              <a:t>. You can go back at any time to approve or reject a request on hold.</a:t>
            </a:r>
            <a:endParaRPr lang="en-GB" sz="1200" dirty="0">
              <a:latin typeface="Arial" panose="020B0604020202020204" pitchFamily="34" charset="0"/>
              <a:cs typeface="Arial" panose="020B0604020202020204" pitchFamily="34" charset="0"/>
            </a:endParaRPr>
          </a:p>
        </p:txBody>
      </p:sp>
      <p:sp>
        <p:nvSpPr>
          <p:cNvPr id="9" name="TextBox 8">
            <a:hlinkClick r:id="rId5" action="ppaction://hlinksldjump"/>
          </p:cNvPr>
          <p:cNvSpPr txBox="1"/>
          <p:nvPr/>
        </p:nvSpPr>
        <p:spPr>
          <a:xfrm>
            <a:off x="3960372" y="2740278"/>
            <a:ext cx="575624" cy="184666"/>
          </a:xfrm>
          <a:prstGeom prst="rect">
            <a:avLst/>
          </a:prstGeom>
          <a:noFill/>
        </p:spPr>
        <p:txBody>
          <a:bodyPr wrap="square" rtlCol="0">
            <a:spAutoFit/>
          </a:bodyPr>
          <a:lstStyle/>
          <a:p>
            <a:endParaRPr lang="en-GB" sz="600" dirty="0">
              <a:ea typeface="Tw Cen MT"/>
              <a:cs typeface="Times New Roman"/>
            </a:endParaRPr>
          </a:p>
        </p:txBody>
      </p:sp>
      <p:sp>
        <p:nvSpPr>
          <p:cNvPr id="10" name="TextBox 9"/>
          <p:cNvSpPr txBox="1"/>
          <p:nvPr/>
        </p:nvSpPr>
        <p:spPr>
          <a:xfrm>
            <a:off x="4608884" y="2752369"/>
            <a:ext cx="575624" cy="184666"/>
          </a:xfrm>
          <a:prstGeom prst="rect">
            <a:avLst/>
          </a:prstGeom>
          <a:noFill/>
        </p:spPr>
        <p:txBody>
          <a:bodyPr wrap="square" rtlCol="0">
            <a:spAutoFit/>
          </a:bodyPr>
          <a:lstStyle/>
          <a:p>
            <a:endParaRPr lang="en-GB" sz="600" dirty="0">
              <a:ea typeface="Tw Cen MT"/>
              <a:cs typeface="Times New Roman"/>
            </a:endParaRPr>
          </a:p>
        </p:txBody>
      </p:sp>
      <p:sp>
        <p:nvSpPr>
          <p:cNvPr id="11" name="TextBox 10">
            <a:hlinkClick r:id="rId6" action="ppaction://hlinksldjump"/>
          </p:cNvPr>
          <p:cNvSpPr txBox="1"/>
          <p:nvPr/>
        </p:nvSpPr>
        <p:spPr>
          <a:xfrm>
            <a:off x="3313180" y="2740278"/>
            <a:ext cx="575624" cy="184666"/>
          </a:xfrm>
          <a:prstGeom prst="rect">
            <a:avLst/>
          </a:prstGeom>
          <a:noFill/>
        </p:spPr>
        <p:txBody>
          <a:bodyPr wrap="square" rtlCol="0">
            <a:spAutoFit/>
          </a:bodyPr>
          <a:lstStyle/>
          <a:p>
            <a:endParaRPr lang="en-GB" sz="600" dirty="0">
              <a:ea typeface="Tw Cen MT"/>
              <a:cs typeface="Times New Roman"/>
            </a:endParaRPr>
          </a:p>
        </p:txBody>
      </p:sp>
      <p:sp>
        <p:nvSpPr>
          <p:cNvPr id="12" name="TextBox 11">
            <a:hlinkClick r:id="rId7"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sp>
        <p:nvSpPr>
          <p:cNvPr id="14" name="Right Arrow 13">
            <a:hlinkClick r:id="rId8" action="ppaction://hlinksldjump"/>
          </p:cNvPr>
          <p:cNvSpPr/>
          <p:nvPr/>
        </p:nvSpPr>
        <p:spPr bwMode="gray">
          <a:xfrm>
            <a:off x="6409084" y="6227965"/>
            <a:ext cx="1152128" cy="360040"/>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latin typeface="Arial" panose="020B0604020202020204" pitchFamily="34" charset="0"/>
                <a:cs typeface="Arial" panose="020B0604020202020204" pitchFamily="34" charset="0"/>
              </a:rPr>
              <a:t>Next</a:t>
            </a:r>
            <a:endParaRPr lang="en-GB" sz="1200" b="1" dirty="0">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61"/>
            <a:ext cx="7921625" cy="4044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25142" y="3369191"/>
            <a:ext cx="335554" cy="362947"/>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62510" y="806595"/>
            <a:ext cx="649056" cy="299003"/>
          </a:xfrm>
          <a:prstGeom prst="rect">
            <a:avLst/>
          </a:prstGeom>
        </p:spPr>
      </p:pic>
      <p:sp>
        <p:nvSpPr>
          <p:cNvPr id="18" name="TextBox 17">
            <a:hlinkClick r:id="rId12"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656640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p:cNvPicPr>
          <p:nvPr isPhoto="1"/>
        </p:nvPicPr>
        <p:blipFill>
          <a:blip r:embed="rId2">
            <a:extLst>
              <a:ext uri="{28A0092B-C50C-407E-A947-70E740481C1C}">
                <a14:useLocalDpi xmlns:a14="http://schemas.microsoft.com/office/drawing/2010/main" val="0"/>
              </a:ext>
            </a:extLst>
          </a:blip>
          <a:stretch>
            <a:fillRect/>
          </a:stretch>
        </p:blipFill>
        <p:spPr>
          <a:xfrm>
            <a:off x="372" y="1"/>
            <a:ext cx="7920000" cy="6858000"/>
          </a:xfrm>
          <a:prstGeom prst="rect">
            <a:avLst/>
          </a:prstGeom>
          <a:noFill/>
          <a:ln>
            <a:noFill/>
          </a:ln>
        </p:spPr>
      </p:pic>
      <p:sp>
        <p:nvSpPr>
          <p:cNvPr id="3" name="TextBox 2">
            <a:hlinkClick r:id="rId3" action="ppaction://hlinksldjump"/>
          </p:cNvPr>
          <p:cNvSpPr txBox="1"/>
          <p:nvPr/>
        </p:nvSpPr>
        <p:spPr>
          <a:xfrm>
            <a:off x="7273180" y="786190"/>
            <a:ext cx="288032" cy="338554"/>
          </a:xfrm>
          <a:prstGeom prst="rect">
            <a:avLst/>
          </a:prstGeom>
          <a:noFill/>
        </p:spPr>
        <p:txBody>
          <a:bodyPr wrap="square" rtlCol="0">
            <a:spAutoFit/>
          </a:bodyPr>
          <a:lstStyle/>
          <a:p>
            <a:r>
              <a:rPr lang="en-GB" sz="1600" dirty="0" smtClean="0">
                <a:ea typeface="Tw Cen MT"/>
                <a:cs typeface="Times New Roman"/>
              </a:rPr>
              <a:t> </a:t>
            </a:r>
            <a:endParaRPr lang="en-GB" sz="1600" dirty="0">
              <a:ea typeface="Tw Cen MT"/>
              <a:cs typeface="Times New Roman"/>
            </a:endParaRPr>
          </a:p>
        </p:txBody>
      </p:sp>
      <p:sp>
        <p:nvSpPr>
          <p:cNvPr id="5" name="TextBox 4">
            <a:hlinkClick r:id="rId3" action="ppaction://hlinksldjump"/>
          </p:cNvPr>
          <p:cNvSpPr txBox="1"/>
          <p:nvPr/>
        </p:nvSpPr>
        <p:spPr>
          <a:xfrm>
            <a:off x="7273180" y="786190"/>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6" name="TextBox 5"/>
          <p:cNvSpPr txBox="1"/>
          <p:nvPr/>
        </p:nvSpPr>
        <p:spPr>
          <a:xfrm>
            <a:off x="6985148" y="764704"/>
            <a:ext cx="288032"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sp>
        <p:nvSpPr>
          <p:cNvPr id="7" name="TextBox 6"/>
          <p:cNvSpPr txBox="1"/>
          <p:nvPr/>
        </p:nvSpPr>
        <p:spPr>
          <a:xfrm>
            <a:off x="3240732" y="1628800"/>
            <a:ext cx="4176464" cy="369332"/>
          </a:xfrm>
          <a:prstGeom prst="rect">
            <a:avLst/>
          </a:prstGeom>
          <a:noFill/>
        </p:spPr>
        <p:txBody>
          <a:bodyPr wrap="square" rtlCol="0">
            <a:spAutoFit/>
          </a:bodyPr>
          <a:lstStyle/>
          <a:p>
            <a:r>
              <a:rPr lang="en-GB" dirty="0" smtClean="0">
                <a:ea typeface="Tw Cen MT"/>
                <a:cs typeface="Times New Roman"/>
              </a:rPr>
              <a:t> </a:t>
            </a:r>
            <a:endParaRPr lang="en-GB" dirty="0">
              <a:ea typeface="Tw Cen MT"/>
              <a:cs typeface="Times New Roman"/>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797" y="795130"/>
            <a:ext cx="5062751" cy="6071810"/>
          </a:xfrm>
          <a:prstGeom prst="rect">
            <a:avLst/>
          </a:prstGeom>
        </p:spPr>
      </p:pic>
      <p:sp>
        <p:nvSpPr>
          <p:cNvPr id="9" name="TextBox 8">
            <a:hlinkClick r:id="rId5" action="ppaction://hlinksldjump"/>
          </p:cNvPr>
          <p:cNvSpPr txBox="1"/>
          <p:nvPr/>
        </p:nvSpPr>
        <p:spPr>
          <a:xfrm>
            <a:off x="3960372" y="2740278"/>
            <a:ext cx="575624" cy="184666"/>
          </a:xfrm>
          <a:prstGeom prst="rect">
            <a:avLst/>
          </a:prstGeom>
          <a:noFill/>
        </p:spPr>
        <p:txBody>
          <a:bodyPr wrap="square" rtlCol="0">
            <a:spAutoFit/>
          </a:bodyPr>
          <a:lstStyle/>
          <a:p>
            <a:endParaRPr lang="en-GB" sz="600" dirty="0">
              <a:ea typeface="Tw Cen MT"/>
              <a:cs typeface="Times New Roman"/>
            </a:endParaRPr>
          </a:p>
        </p:txBody>
      </p:sp>
      <p:sp>
        <p:nvSpPr>
          <p:cNvPr id="10" name="TextBox 9">
            <a:hlinkClick r:id="rId6" action="ppaction://hlinksldjump"/>
          </p:cNvPr>
          <p:cNvSpPr txBox="1"/>
          <p:nvPr/>
        </p:nvSpPr>
        <p:spPr>
          <a:xfrm>
            <a:off x="4608884" y="2752369"/>
            <a:ext cx="575624" cy="184666"/>
          </a:xfrm>
          <a:prstGeom prst="rect">
            <a:avLst/>
          </a:prstGeom>
          <a:noFill/>
        </p:spPr>
        <p:txBody>
          <a:bodyPr wrap="square" rtlCol="0">
            <a:spAutoFit/>
          </a:bodyPr>
          <a:lstStyle/>
          <a:p>
            <a:endParaRPr lang="en-GB" sz="600" dirty="0">
              <a:ea typeface="Tw Cen MT"/>
              <a:cs typeface="Times New Roman"/>
            </a:endParaRPr>
          </a:p>
        </p:txBody>
      </p:sp>
      <p:sp>
        <p:nvSpPr>
          <p:cNvPr id="11" name="TextBox 10"/>
          <p:cNvSpPr txBox="1"/>
          <p:nvPr/>
        </p:nvSpPr>
        <p:spPr>
          <a:xfrm>
            <a:off x="3313180" y="2740278"/>
            <a:ext cx="575624" cy="184666"/>
          </a:xfrm>
          <a:prstGeom prst="rect">
            <a:avLst/>
          </a:prstGeom>
          <a:noFill/>
        </p:spPr>
        <p:txBody>
          <a:bodyPr wrap="square" rtlCol="0">
            <a:spAutoFit/>
          </a:bodyPr>
          <a:lstStyle/>
          <a:p>
            <a:endParaRPr lang="en-GB" sz="600" dirty="0">
              <a:ea typeface="Tw Cen MT"/>
              <a:cs typeface="Times New Roman"/>
            </a:endParaRPr>
          </a:p>
        </p:txBody>
      </p:sp>
      <p:sp>
        <p:nvSpPr>
          <p:cNvPr id="12" name="TextBox 11">
            <a:hlinkClick r:id="rId7" action="ppaction://hlinksldjump"/>
          </p:cNvPr>
          <p:cNvSpPr txBox="1"/>
          <p:nvPr/>
        </p:nvSpPr>
        <p:spPr bwMode="auto">
          <a:xfrm>
            <a:off x="94034" y="19953"/>
            <a:ext cx="2354610" cy="384721"/>
          </a:xfrm>
          <a:prstGeom prst="rect">
            <a:avLst/>
          </a:prstGeom>
          <a:noFill/>
          <a:ln w="9525" algn="ctr">
            <a:noFill/>
            <a:miter lim="800000"/>
            <a:headEnd/>
            <a:tailEnd/>
          </a:ln>
          <a:effectLst/>
        </p:spPr>
        <p:txBody>
          <a:bodyPr wrap="square" lIns="0" tIns="0" rIns="0" bIns="0" rtlCol="0">
            <a:spAutoFit/>
          </a:bodyPr>
          <a:lstStyle/>
          <a:p>
            <a:r>
              <a:rPr lang="en-GB" sz="2500" dirty="0">
                <a:solidFill>
                  <a:srgbClr val="363534"/>
                </a:solidFill>
                <a:cs typeface="Arial" pitchFamily="34" charset="0"/>
              </a:rPr>
              <a:t> </a:t>
            </a: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6792" y="1136177"/>
            <a:ext cx="5014420" cy="3026911"/>
          </a:xfrm>
          <a:prstGeom prst="rect">
            <a:avLst/>
          </a:prstGeom>
        </p:spPr>
      </p:pic>
      <p:sp>
        <p:nvSpPr>
          <p:cNvPr id="4" name="TextBox 3"/>
          <p:cNvSpPr txBox="1"/>
          <p:nvPr/>
        </p:nvSpPr>
        <p:spPr>
          <a:xfrm>
            <a:off x="3105609" y="3068960"/>
            <a:ext cx="3582176" cy="1384995"/>
          </a:xfrm>
          <a:prstGeom prst="rect">
            <a:avLst/>
          </a:prstGeom>
          <a:solidFill>
            <a:schemeClr val="bg2"/>
          </a:solidFill>
          <a:ln>
            <a:solidFill>
              <a:schemeClr val="tx1"/>
            </a:solidFill>
          </a:ln>
          <a:effectLst>
            <a:outerShdw blurRad="50800" dist="50800" dir="5400000" algn="ctr" rotWithShape="0">
              <a:srgbClr val="000000">
                <a:alpha val="59000"/>
              </a:srgbClr>
            </a:outerShdw>
          </a:effectLst>
        </p:spPr>
        <p:txBody>
          <a:bodyPr>
            <a:spAutoFit/>
          </a:bodyPr>
          <a:lstStyle>
            <a:defPPr>
              <a:defRPr lang="en-US"/>
            </a:defPPr>
            <a:lvl1pPr fontAlgn="auto">
              <a:spcBef>
                <a:spcPts val="0"/>
              </a:spcBef>
              <a:spcAft>
                <a:spcPts val="0"/>
              </a:spcAft>
              <a:defRPr sz="1500"/>
            </a:lvl1pPr>
            <a:lvl2pPr fontAlgn="base">
              <a:spcBef>
                <a:spcPct val="0"/>
              </a:spcBef>
              <a:spcAft>
                <a:spcPct val="0"/>
              </a:spcAft>
              <a:defRPr>
                <a:latin typeface="Calibri" pitchFamily="34" charset="0"/>
                <a:cs typeface="Arial" charset="0"/>
              </a:defRPr>
            </a:lvl2pPr>
            <a:lvl3pPr fontAlgn="base">
              <a:spcBef>
                <a:spcPct val="0"/>
              </a:spcBef>
              <a:spcAft>
                <a:spcPct val="0"/>
              </a:spcAft>
              <a:defRPr>
                <a:latin typeface="Calibri" pitchFamily="34" charset="0"/>
                <a:cs typeface="Arial" charset="0"/>
              </a:defRPr>
            </a:lvl3pPr>
            <a:lvl4pPr fontAlgn="base">
              <a:spcBef>
                <a:spcPct val="0"/>
              </a:spcBef>
              <a:spcAft>
                <a:spcPct val="0"/>
              </a:spcAft>
              <a:defRPr>
                <a:latin typeface="Calibri" pitchFamily="34" charset="0"/>
                <a:cs typeface="Arial" charset="0"/>
              </a:defRPr>
            </a:lvl4pPr>
            <a:lvl5pPr fontAlgn="base">
              <a:spcBef>
                <a:spcPct val="0"/>
              </a:spcBef>
              <a:spcAft>
                <a:spcPct val="0"/>
              </a:spcAft>
              <a:defRPr>
                <a:latin typeface="Calibri" pitchFamily="34" charset="0"/>
                <a:cs typeface="Arial" charset="0"/>
              </a:defRPr>
            </a:lvl5pPr>
            <a:lvl6pPr>
              <a:defRPr>
                <a:latin typeface="Calibri" pitchFamily="34" charset="0"/>
                <a:cs typeface="Arial" charset="0"/>
              </a:defRPr>
            </a:lvl6pPr>
            <a:lvl7pPr>
              <a:defRPr>
                <a:latin typeface="Calibri" pitchFamily="34" charset="0"/>
                <a:cs typeface="Arial" charset="0"/>
              </a:defRPr>
            </a:lvl7pPr>
            <a:lvl8pPr>
              <a:defRPr>
                <a:latin typeface="Calibri" pitchFamily="34" charset="0"/>
                <a:cs typeface="Arial" charset="0"/>
              </a:defRPr>
            </a:lvl8pPr>
            <a:lvl9pPr>
              <a:defRPr>
                <a:latin typeface="Calibri" pitchFamily="34" charset="0"/>
                <a:cs typeface="Arial" charset="0"/>
              </a:defRPr>
            </a:lvl9pPr>
          </a:lstStyle>
          <a:p>
            <a:pPr algn="ctr">
              <a:defRPr/>
            </a:pPr>
            <a:r>
              <a:rPr lang="en-GB" sz="1200" dirty="0" smtClean="0">
                <a:latin typeface="Arial" panose="020B0604020202020204" pitchFamily="34" charset="0"/>
                <a:cs typeface="Arial" panose="020B0604020202020204" pitchFamily="34" charset="0"/>
              </a:rPr>
              <a:t>Once you have approved or rejected all of the requests in your name your list will be blank and you can close MyICT or continue back to the home screen. Click on </a:t>
            </a:r>
            <a:r>
              <a:rPr lang="en-GB" sz="1200" b="1" dirty="0" smtClean="0">
                <a:latin typeface="Arial" panose="020B0604020202020204" pitchFamily="34" charset="0"/>
                <a:cs typeface="Arial" panose="020B0604020202020204" pitchFamily="34" charset="0"/>
              </a:rPr>
              <a:t>Approvals</a:t>
            </a:r>
            <a:r>
              <a:rPr lang="en-GB" sz="1200" dirty="0" smtClean="0">
                <a:latin typeface="Arial" panose="020B0604020202020204" pitchFamily="34" charset="0"/>
                <a:cs typeface="Arial" panose="020B0604020202020204" pitchFamily="34" charset="0"/>
              </a:rPr>
              <a:t> to go back to the Request screen, the </a:t>
            </a:r>
            <a:r>
              <a:rPr lang="en-GB" sz="1200" b="1" dirty="0" smtClean="0">
                <a:latin typeface="Arial" panose="020B0604020202020204" pitchFamily="34" charset="0"/>
                <a:cs typeface="Arial" panose="020B0604020202020204" pitchFamily="34" charset="0"/>
              </a:rPr>
              <a:t>Edinburgh </a:t>
            </a:r>
            <a:r>
              <a:rPr lang="en-GB" sz="1200" dirty="0" smtClean="0">
                <a:latin typeface="Arial" panose="020B0604020202020204" pitchFamily="34" charset="0"/>
                <a:cs typeface="Arial" panose="020B0604020202020204" pitchFamily="34" charset="0"/>
              </a:rPr>
              <a:t>logo to go back to the home screen, or next to continue to the end of the guide.</a:t>
            </a:r>
            <a:endParaRPr lang="en-GB" sz="1200" dirty="0">
              <a:latin typeface="Arial" panose="020B0604020202020204" pitchFamily="34" charset="0"/>
              <a:cs typeface="Arial" panose="020B0604020202020204" pitchFamily="34" charset="0"/>
            </a:endParaRPr>
          </a:p>
        </p:txBody>
      </p:sp>
      <p:sp>
        <p:nvSpPr>
          <p:cNvPr id="15" name="Rounded Rectangle 14">
            <a:hlinkClick r:id="rId9" action="ppaction://hlinksldjump"/>
          </p:cNvPr>
          <p:cNvSpPr/>
          <p:nvPr/>
        </p:nvSpPr>
        <p:spPr bwMode="gray">
          <a:xfrm>
            <a:off x="2579880" y="804545"/>
            <a:ext cx="876876" cy="320201"/>
          </a:xfrm>
          <a:prstGeom prst="roundRect">
            <a:avLst/>
          </a:prstGeom>
          <a:noFill/>
          <a:ln w="28575" algn="ctr">
            <a:solidFill>
              <a:srgbClr val="E31937"/>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16" name="TextBox 15">
            <a:hlinkClick r:id="rId10" action="ppaction://hlinksldjump"/>
          </p:cNvPr>
          <p:cNvSpPr txBox="1"/>
          <p:nvPr/>
        </p:nvSpPr>
        <p:spPr bwMode="auto">
          <a:xfrm>
            <a:off x="2414791" y="121303"/>
            <a:ext cx="753936" cy="246221"/>
          </a:xfrm>
          <a:prstGeom prst="rect">
            <a:avLst/>
          </a:prstGeom>
          <a:noFill/>
          <a:ln w="9525" algn="ctr">
            <a:noFill/>
            <a:miter lim="800000"/>
            <a:headEnd/>
            <a:tailEnd/>
          </a:ln>
          <a:effectLst/>
        </p:spPr>
        <p:txBody>
          <a:bodyPr wrap="square" lIns="0" tIns="0" rIns="0" bIns="0" rtlCol="0">
            <a:spAutoFit/>
          </a:bodyPr>
          <a:lstStyle/>
          <a:p>
            <a:r>
              <a:rPr lang="en-GB" sz="1600" dirty="0">
                <a:solidFill>
                  <a:srgbClr val="363534"/>
                </a:solidFill>
                <a:cs typeface="Arial" pitchFamily="34" charset="0"/>
              </a:rPr>
              <a:t> </a:t>
            </a:r>
          </a:p>
        </p:txBody>
      </p:sp>
      <p:sp>
        <p:nvSpPr>
          <p:cNvPr id="17" name="Right Arrow 16">
            <a:hlinkClick r:id="rId11" action="ppaction://hlinksldjump"/>
          </p:cNvPr>
          <p:cNvSpPr/>
          <p:nvPr/>
        </p:nvSpPr>
        <p:spPr bwMode="gray">
          <a:xfrm>
            <a:off x="6409084" y="6227965"/>
            <a:ext cx="1152128" cy="360040"/>
          </a:xfrm>
          <a:prstGeom prst="rightArrow">
            <a:avLst/>
          </a:prstGeom>
          <a:solidFill>
            <a:srgbClr val="E31937"/>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latin typeface="Arial" panose="020B0604020202020204" pitchFamily="34" charset="0"/>
                <a:cs typeface="Arial" panose="020B0604020202020204" pitchFamily="34" charset="0"/>
              </a:rPr>
              <a:t>Next</a:t>
            </a:r>
            <a:endParaRPr lang="en-GB" sz="1200" b="1" dirty="0">
              <a:solidFill>
                <a:schemeClr val="bg1"/>
              </a:solidFill>
              <a:latin typeface="Arial" panose="020B0604020202020204" pitchFamily="34" charset="0"/>
              <a:cs typeface="Arial" panose="020B0604020202020204" pitchFamily="34" charset="0"/>
            </a:endParaRPr>
          </a:p>
        </p:txBody>
      </p:sp>
      <p:sp>
        <p:nvSpPr>
          <p:cNvPr id="18" name="Left Arrow 17">
            <a:hlinkClick r:id="rId12" action="ppaction://hlinksldjump"/>
          </p:cNvPr>
          <p:cNvSpPr/>
          <p:nvPr/>
        </p:nvSpPr>
        <p:spPr bwMode="gray">
          <a:xfrm>
            <a:off x="216397" y="6227965"/>
            <a:ext cx="1188132" cy="360040"/>
          </a:xfrm>
          <a:prstGeom prst="leftArrow">
            <a:avLst/>
          </a:prstGeom>
          <a:solidFill>
            <a:srgbClr val="E31937"/>
          </a:solidFill>
          <a:ln w="9525" algn="ctr">
            <a:noFill/>
            <a:miter lim="800000"/>
            <a:headEnd/>
            <a:tailEnd/>
          </a:ln>
          <a:effectLst/>
        </p:spPr>
        <p:txBody>
          <a:bodyPr lIns="63500" tIns="0" rIns="64800" bIns="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r>
              <a:rPr kumimoji="0" lang="en-GB" sz="1200" b="1" i="0" u="none" strike="noStrike" kern="0" cap="none" spc="0" normalizeH="0" baseline="0" noProof="0" dirty="0" smtClean="0">
                <a:ln>
                  <a:noFill/>
                </a:ln>
                <a:solidFill>
                  <a:srgbClr val="FFFFFF"/>
                </a:solidFill>
                <a:effectLst/>
                <a:uLnTx/>
                <a:uFillTx/>
                <a:latin typeface="Arial"/>
                <a:cs typeface="Arial" pitchFamily="34" charset="0"/>
              </a:rPr>
              <a:t>Index</a:t>
            </a:r>
          </a:p>
        </p:txBody>
      </p:sp>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161"/>
            <a:ext cx="7921625" cy="404427"/>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25142" y="3369191"/>
            <a:ext cx="335554" cy="362947"/>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62510" y="806595"/>
            <a:ext cx="649056" cy="299003"/>
          </a:xfrm>
          <a:prstGeom prst="rect">
            <a:avLst/>
          </a:prstGeom>
        </p:spPr>
      </p:pic>
      <p:sp>
        <p:nvSpPr>
          <p:cNvPr id="22" name="TextBox 21">
            <a:hlinkClick r:id="rId16"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1202964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5046" y="188640"/>
            <a:ext cx="7137714" cy="920750"/>
          </a:xfrm>
          <a:prstGeom prst="rect">
            <a:avLst/>
          </a:prstGeom>
        </p:spPr>
        <p:txBody>
          <a:bodyPr/>
          <a:lstStyle/>
          <a:p>
            <a:r>
              <a:rPr lang="en-GB" dirty="0" smtClean="0">
                <a:solidFill>
                  <a:srgbClr val="C00000"/>
                </a:solidFill>
              </a:rPr>
              <a:t>Accessing CGI Self-service Portal</a:t>
            </a:r>
            <a:endParaRPr lang="en-GB" dirty="0">
              <a:solidFill>
                <a:srgbClr val="C00000"/>
              </a:solidFill>
            </a:endParaRPr>
          </a:p>
        </p:txBody>
      </p:sp>
      <p:sp>
        <p:nvSpPr>
          <p:cNvPr id="6" name="Content Placeholder 5"/>
          <p:cNvSpPr>
            <a:spLocks noGrp="1"/>
          </p:cNvSpPr>
          <p:nvPr>
            <p:ph sz="quarter" idx="17"/>
          </p:nvPr>
        </p:nvSpPr>
        <p:spPr>
          <a:xfrm>
            <a:off x="342667" y="1484784"/>
            <a:ext cx="7147341" cy="1872208"/>
          </a:xfrm>
          <a:prstGeom prst="rect">
            <a:avLst/>
          </a:prstGeom>
          <a:noFill/>
        </p:spPr>
        <p:txBody>
          <a:bodyPr>
            <a:normAutofit fontScale="92500" lnSpcReduction="10000"/>
          </a:bodyPr>
          <a:lstStyle/>
          <a:p>
            <a:r>
              <a:rPr lang="en-GB" sz="2400" dirty="0" smtClean="0"/>
              <a:t>The Self-Service Portal is accessed via the below link:</a:t>
            </a:r>
            <a:endParaRPr lang="en-GB" sz="2400" dirty="0" smtClean="0">
              <a:hlinkClick r:id="rId2"/>
            </a:endParaRPr>
          </a:p>
          <a:p>
            <a:endParaRPr lang="en-GB" sz="2400" dirty="0">
              <a:hlinkClick r:id="rId2"/>
            </a:endParaRPr>
          </a:p>
          <a:p>
            <a:r>
              <a:rPr lang="en-GB" sz="2400" dirty="0"/>
              <a:t>Corporate User - </a:t>
            </a:r>
            <a:r>
              <a:rPr lang="en-US" sz="1600" dirty="0">
                <a:hlinkClick r:id="rId3"/>
              </a:rPr>
              <a:t>https://portal-uk-prdc.cgi.com/ux/jss-sso/msp?item=CECC</a:t>
            </a:r>
            <a:endParaRPr lang="en-US" sz="1600" dirty="0"/>
          </a:p>
          <a:p>
            <a:endParaRPr lang="en-GB" sz="2400" dirty="0" smtClean="0"/>
          </a:p>
          <a:p>
            <a:r>
              <a:rPr lang="en-GB" sz="2400" dirty="0" smtClean="0"/>
              <a:t>L&amp;T </a:t>
            </a:r>
            <a:r>
              <a:rPr lang="en-GB" sz="2400" dirty="0"/>
              <a:t>User - </a:t>
            </a:r>
            <a:r>
              <a:rPr lang="en-GB" sz="2400" dirty="0" smtClean="0"/>
              <a:t> </a:t>
            </a:r>
            <a:r>
              <a:rPr lang="en-US" sz="1600" dirty="0">
                <a:hlinkClick r:id="rId4"/>
              </a:rPr>
              <a:t>https://portal-uk-prdc.cgi.com/ux/jss-sso/msp?item=CECL </a:t>
            </a:r>
            <a:r>
              <a:rPr lang="en-US" dirty="0" smtClean="0"/>
              <a:t> </a:t>
            </a:r>
            <a:endParaRPr lang="en-GB" dirty="0"/>
          </a:p>
          <a:p>
            <a:endParaRPr lang="en-GB" dirty="0" smtClean="0"/>
          </a:p>
          <a:p>
            <a:endParaRPr lang="en-GB" dirty="0"/>
          </a:p>
          <a:p>
            <a:endParaRPr lang="en-GB"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007" y="4077072"/>
            <a:ext cx="2343481" cy="2032000"/>
          </a:xfrm>
          <a:prstGeom prst="rect">
            <a:avLst/>
          </a:prstGeom>
        </p:spPr>
      </p:pic>
      <p:sp>
        <p:nvSpPr>
          <p:cNvPr id="4" name="TextBox 3"/>
          <p:cNvSpPr txBox="1"/>
          <p:nvPr/>
        </p:nvSpPr>
        <p:spPr bwMode="auto">
          <a:xfrm>
            <a:off x="3648903" y="4315162"/>
            <a:ext cx="3555770" cy="553998"/>
          </a:xfrm>
          <a:prstGeom prst="rect">
            <a:avLst/>
          </a:prstGeom>
          <a:noFill/>
          <a:ln w="9525" algn="ctr">
            <a:noFill/>
            <a:miter lim="800000"/>
            <a:headEnd/>
            <a:tailEnd/>
          </a:ln>
          <a:effectLst/>
        </p:spPr>
        <p:txBody>
          <a:bodyPr wrap="square" lIns="0" tIns="0" rIns="0" bIns="0" rtlCol="0">
            <a:spAutoFit/>
          </a:bodyPr>
          <a:lstStyle/>
          <a:p>
            <a:r>
              <a:rPr lang="en-GB" i="1" dirty="0">
                <a:solidFill>
                  <a:srgbClr val="363534"/>
                </a:solidFill>
              </a:rPr>
              <a:t>Hot Tip – Save the link to your </a:t>
            </a:r>
            <a:r>
              <a:rPr lang="en-GB" i="1" dirty="0" smtClean="0">
                <a:solidFill>
                  <a:srgbClr val="363534"/>
                </a:solidFill>
              </a:rPr>
              <a:t>Favourites </a:t>
            </a:r>
            <a:r>
              <a:rPr lang="en-GB" i="1" dirty="0">
                <a:solidFill>
                  <a:srgbClr val="363534"/>
                </a:solidFill>
              </a:rPr>
              <a:t>for future easy access  </a:t>
            </a:r>
          </a:p>
        </p:txBody>
      </p:sp>
      <p:sp>
        <p:nvSpPr>
          <p:cNvPr id="7" name="Right Arrow 6">
            <a:hlinkClick r:id="rId6" action="ppaction://hlinksldjump"/>
          </p:cNvPr>
          <p:cNvSpPr/>
          <p:nvPr/>
        </p:nvSpPr>
        <p:spPr bwMode="gray">
          <a:xfrm>
            <a:off x="3366813" y="5984433"/>
            <a:ext cx="1188000" cy="360040"/>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600" b="1" dirty="0" smtClean="0">
                <a:solidFill>
                  <a:schemeClr val="bg1"/>
                </a:solidFill>
                <a:cs typeface="Arial" pitchFamily="34" charset="0"/>
              </a:rPr>
              <a:t>Next</a:t>
            </a:r>
            <a:endParaRPr lang="en-GB" sz="1600" b="1" dirty="0">
              <a:solidFill>
                <a:schemeClr val="bg1"/>
              </a:solidFill>
              <a:cs typeface="Arial" pitchFamily="34" charset="0"/>
            </a:endParaRPr>
          </a:p>
        </p:txBody>
      </p:sp>
    </p:spTree>
    <p:extLst>
      <p:ext uri="{BB962C8B-B14F-4D97-AF65-F5344CB8AC3E}">
        <p14:creationId xmlns:p14="http://schemas.microsoft.com/office/powerpoint/2010/main" val="1309632047"/>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rPr>
              <a:t>Further Assistance</a:t>
            </a:r>
            <a:endParaRPr lang="en-GB" dirty="0">
              <a:solidFill>
                <a:schemeClr val="accent1"/>
              </a:solidFill>
            </a:endParaRPr>
          </a:p>
        </p:txBody>
      </p:sp>
      <p:sp>
        <p:nvSpPr>
          <p:cNvPr id="3" name="Content Placeholder 2"/>
          <p:cNvSpPr>
            <a:spLocks noGrp="1"/>
          </p:cNvSpPr>
          <p:nvPr>
            <p:ph sz="quarter" idx="17"/>
          </p:nvPr>
        </p:nvSpPr>
        <p:spPr/>
        <p:txBody>
          <a:bodyPr/>
          <a:lstStyle/>
          <a:p>
            <a:r>
              <a:rPr lang="en-GB" dirty="0" smtClean="0"/>
              <a:t>Should you require further assistance call the Service Desk, they are there to help.</a:t>
            </a:r>
          </a:p>
          <a:p>
            <a:endParaRPr lang="en-GB" dirty="0" smtClean="0"/>
          </a:p>
          <a:p>
            <a:endParaRPr lang="en-GB" dirty="0"/>
          </a:p>
          <a:p>
            <a:r>
              <a:rPr lang="en-GB" dirty="0" smtClean="0"/>
              <a:t>Contact us via telephone on: 0800 </a:t>
            </a:r>
            <a:r>
              <a:rPr lang="en-GB" dirty="0"/>
              <a:t>085 </a:t>
            </a:r>
            <a:r>
              <a:rPr lang="en-GB" dirty="0" smtClean="0"/>
              <a:t>7232</a:t>
            </a:r>
          </a:p>
          <a:p>
            <a:endParaRPr lang="en-GB" dirty="0" smtClean="0"/>
          </a:p>
          <a:p>
            <a:endParaRPr lang="en-GB" dirty="0" smtClean="0"/>
          </a:p>
          <a:p>
            <a:r>
              <a:rPr lang="en-GB" dirty="0" smtClean="0"/>
              <a:t>Or send us an email </a:t>
            </a:r>
            <a:r>
              <a:rPr lang="en-GB" dirty="0" smtClean="0">
                <a:hlinkClick r:id="rId2"/>
              </a:rPr>
              <a:t>EdinburghITServiceDesk@CGI.com</a:t>
            </a:r>
            <a:r>
              <a:rPr lang="en-GB" dirty="0"/>
              <a:t>.</a:t>
            </a:r>
          </a:p>
          <a:p>
            <a:endParaRPr lang="en-GB" dirty="0"/>
          </a:p>
        </p:txBody>
      </p:sp>
      <p:sp>
        <p:nvSpPr>
          <p:cNvPr id="5" name="Rounded Rectangle 4">
            <a:hlinkClick r:id="" action="ppaction://hlinkshowjump?jump=endshow"/>
          </p:cNvPr>
          <p:cNvSpPr/>
          <p:nvPr/>
        </p:nvSpPr>
        <p:spPr bwMode="gray">
          <a:xfrm>
            <a:off x="4033142" y="5997936"/>
            <a:ext cx="1368152" cy="504056"/>
          </a:xfrm>
          <a:prstGeom prst="roundRect">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600" b="1" dirty="0" smtClean="0">
                <a:solidFill>
                  <a:schemeClr val="bg1"/>
                </a:solidFill>
                <a:cs typeface="Arial" pitchFamily="34" charset="0"/>
              </a:rPr>
              <a:t>Close User Guide</a:t>
            </a:r>
          </a:p>
        </p:txBody>
      </p:sp>
      <p:sp>
        <p:nvSpPr>
          <p:cNvPr id="6" name="Rounded Rectangle 5">
            <a:hlinkClick r:id="rId3" action="ppaction://hlinksldjump"/>
          </p:cNvPr>
          <p:cNvSpPr/>
          <p:nvPr/>
        </p:nvSpPr>
        <p:spPr bwMode="gray">
          <a:xfrm>
            <a:off x="2520652" y="5992008"/>
            <a:ext cx="1368152" cy="504056"/>
          </a:xfrm>
          <a:prstGeom prst="roundRect">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600" b="1" dirty="0" smtClean="0">
                <a:solidFill>
                  <a:schemeClr val="bg1"/>
                </a:solidFill>
                <a:cs typeface="Arial" pitchFamily="34" charset="0"/>
              </a:rPr>
              <a:t>Provide Feedback</a:t>
            </a:r>
          </a:p>
        </p:txBody>
      </p:sp>
    </p:spTree>
    <p:extLst>
      <p:ext uri="{BB962C8B-B14F-4D97-AF65-F5344CB8AC3E}">
        <p14:creationId xmlns:p14="http://schemas.microsoft.com/office/powerpoint/2010/main" val="3343130045"/>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rPr>
              <a:t>Feedback</a:t>
            </a:r>
            <a:endParaRPr lang="en-GB" dirty="0">
              <a:solidFill>
                <a:schemeClr val="accent1"/>
              </a:solidFill>
            </a:endParaRPr>
          </a:p>
        </p:txBody>
      </p:sp>
      <p:sp>
        <p:nvSpPr>
          <p:cNvPr id="3" name="Content Placeholder 2"/>
          <p:cNvSpPr>
            <a:spLocks noGrp="1"/>
          </p:cNvSpPr>
          <p:nvPr>
            <p:ph sz="quarter" idx="17"/>
          </p:nvPr>
        </p:nvSpPr>
        <p:spPr/>
        <p:txBody>
          <a:bodyPr/>
          <a:lstStyle/>
          <a:p>
            <a:r>
              <a:rPr lang="en-GB" dirty="0" smtClean="0"/>
              <a:t>Please rate your general experience with this user guide. If you have any further comments please include them in your email back to us and we will review and make improvements where possible.</a:t>
            </a:r>
          </a:p>
          <a:p>
            <a:endParaRPr lang="en-GB" dirty="0" smtClean="0"/>
          </a:p>
          <a:p>
            <a:endParaRPr lang="en-GB" dirty="0" smtClean="0"/>
          </a:p>
        </p:txBody>
      </p:sp>
      <p:sp>
        <p:nvSpPr>
          <p:cNvPr id="4" name="Rounded Rectangle 3">
            <a:hlinkClick r:id="" action="ppaction://hlinkshowjump?jump=endshow"/>
          </p:cNvPr>
          <p:cNvSpPr/>
          <p:nvPr/>
        </p:nvSpPr>
        <p:spPr bwMode="gray">
          <a:xfrm>
            <a:off x="4033142" y="5949280"/>
            <a:ext cx="1368152" cy="504056"/>
          </a:xfrm>
          <a:prstGeom prst="roundRect">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600" b="1" dirty="0" smtClean="0">
                <a:solidFill>
                  <a:schemeClr val="bg1"/>
                </a:solidFill>
                <a:cs typeface="Arial" pitchFamily="34" charset="0"/>
              </a:rPr>
              <a:t>Close User Guide</a:t>
            </a:r>
          </a:p>
        </p:txBody>
      </p:sp>
      <p:sp>
        <p:nvSpPr>
          <p:cNvPr id="5" name="Smiley Face 4">
            <a:hlinkClick r:id="rId2"/>
          </p:cNvPr>
          <p:cNvSpPr/>
          <p:nvPr/>
        </p:nvSpPr>
        <p:spPr bwMode="gray">
          <a:xfrm>
            <a:off x="792460" y="2996952"/>
            <a:ext cx="1440160" cy="1440160"/>
          </a:xfrm>
          <a:prstGeom prst="smileyFace">
            <a:avLst>
              <a:gd name="adj" fmla="val 4653"/>
            </a:avLst>
          </a:prstGeom>
          <a:solidFill>
            <a:srgbClr val="92D050"/>
          </a:solidFill>
          <a:ln w="28575" algn="ctr">
            <a:solidFill>
              <a:schemeClr val="tx1"/>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9" name="Smiley Face 8">
            <a:hlinkClick r:id="rId3"/>
          </p:cNvPr>
          <p:cNvSpPr/>
          <p:nvPr/>
        </p:nvSpPr>
        <p:spPr bwMode="gray">
          <a:xfrm>
            <a:off x="3151399" y="2996952"/>
            <a:ext cx="1440160" cy="1440160"/>
          </a:xfrm>
          <a:prstGeom prst="smileyFace">
            <a:avLst>
              <a:gd name="adj" fmla="val 499"/>
            </a:avLst>
          </a:prstGeom>
          <a:solidFill>
            <a:schemeClr val="accent5"/>
          </a:solidFill>
          <a:ln w="28575" algn="ctr">
            <a:solidFill>
              <a:schemeClr val="tx1"/>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10" name="Smiley Face 9">
            <a:hlinkClick r:id="rId4"/>
          </p:cNvPr>
          <p:cNvSpPr/>
          <p:nvPr/>
        </p:nvSpPr>
        <p:spPr bwMode="gray">
          <a:xfrm>
            <a:off x="5400975" y="2996952"/>
            <a:ext cx="1440160" cy="1440160"/>
          </a:xfrm>
          <a:prstGeom prst="smileyFace">
            <a:avLst>
              <a:gd name="adj" fmla="val -4653"/>
            </a:avLst>
          </a:prstGeom>
          <a:solidFill>
            <a:srgbClr val="E31937"/>
          </a:solidFill>
          <a:ln w="28575" algn="ctr">
            <a:solidFill>
              <a:schemeClr val="tx1"/>
            </a:solidFill>
            <a:miter lim="800000"/>
            <a:headEnd/>
            <a:tailEnd/>
          </a:ln>
          <a:effectLst/>
        </p:spPr>
        <p:txBody>
          <a:bodyPr lIns="63500" tIns="0" rIns="64800" bIns="0" rtlCol="0" anchor="ctr"/>
          <a:lstStyle/>
          <a:p>
            <a:pPr algn="ctr">
              <a:spcBef>
                <a:spcPct val="0"/>
              </a:spcBef>
              <a:buClrTx/>
              <a:buSzPct val="90000"/>
            </a:pPr>
            <a:endParaRPr lang="en-GB" sz="1600" b="1" dirty="0" smtClean="0">
              <a:solidFill>
                <a:schemeClr val="bg1"/>
              </a:solidFill>
              <a:cs typeface="Arial" pitchFamily="34" charset="0"/>
            </a:endParaRPr>
          </a:p>
        </p:txBody>
      </p:sp>
      <p:sp>
        <p:nvSpPr>
          <p:cNvPr id="8" name="TextBox 7"/>
          <p:cNvSpPr txBox="1"/>
          <p:nvPr/>
        </p:nvSpPr>
        <p:spPr bwMode="auto">
          <a:xfrm>
            <a:off x="504428" y="4581135"/>
            <a:ext cx="2016224" cy="276999"/>
          </a:xfrm>
          <a:prstGeom prst="rect">
            <a:avLst/>
          </a:prstGeom>
          <a:noFill/>
          <a:ln w="9525" algn="ctr">
            <a:noFill/>
            <a:miter lim="800000"/>
            <a:headEnd/>
            <a:tailEnd/>
          </a:ln>
          <a:effectLst/>
        </p:spPr>
        <p:txBody>
          <a:bodyPr wrap="square" lIns="0" tIns="0" rIns="0" bIns="0" rtlCol="0">
            <a:spAutoFit/>
          </a:bodyPr>
          <a:lstStyle/>
          <a:p>
            <a:pPr algn="ctr"/>
            <a:r>
              <a:rPr lang="en-GB" dirty="0" smtClean="0">
                <a:cs typeface="Arial" pitchFamily="34" charset="0"/>
              </a:rPr>
              <a:t>Good</a:t>
            </a:r>
          </a:p>
        </p:txBody>
      </p:sp>
      <p:sp>
        <p:nvSpPr>
          <p:cNvPr id="12" name="TextBox 11"/>
          <p:cNvSpPr txBox="1"/>
          <p:nvPr/>
        </p:nvSpPr>
        <p:spPr bwMode="auto">
          <a:xfrm>
            <a:off x="2863367" y="4581137"/>
            <a:ext cx="2016224" cy="276999"/>
          </a:xfrm>
          <a:prstGeom prst="rect">
            <a:avLst/>
          </a:prstGeom>
          <a:noFill/>
          <a:ln w="9525" algn="ctr">
            <a:noFill/>
            <a:miter lim="800000"/>
            <a:headEnd/>
            <a:tailEnd/>
          </a:ln>
          <a:effectLst/>
        </p:spPr>
        <p:txBody>
          <a:bodyPr wrap="square" lIns="0" tIns="0" rIns="0" bIns="0" rtlCol="0">
            <a:spAutoFit/>
          </a:bodyPr>
          <a:lstStyle/>
          <a:p>
            <a:pPr algn="ctr"/>
            <a:r>
              <a:rPr lang="en-GB" dirty="0" smtClean="0">
                <a:cs typeface="Arial" pitchFamily="34" charset="0"/>
              </a:rPr>
              <a:t>Okay</a:t>
            </a:r>
          </a:p>
        </p:txBody>
      </p:sp>
      <p:sp>
        <p:nvSpPr>
          <p:cNvPr id="13" name="TextBox 12"/>
          <p:cNvSpPr txBox="1"/>
          <p:nvPr/>
        </p:nvSpPr>
        <p:spPr bwMode="auto">
          <a:xfrm>
            <a:off x="5112943" y="4581132"/>
            <a:ext cx="2016224" cy="553998"/>
          </a:xfrm>
          <a:prstGeom prst="rect">
            <a:avLst/>
          </a:prstGeom>
          <a:noFill/>
          <a:ln w="9525" algn="ctr">
            <a:noFill/>
            <a:miter lim="800000"/>
            <a:headEnd/>
            <a:tailEnd/>
          </a:ln>
          <a:effectLst/>
        </p:spPr>
        <p:txBody>
          <a:bodyPr wrap="square" lIns="0" tIns="0" rIns="0" bIns="0" rtlCol="0">
            <a:spAutoFit/>
          </a:bodyPr>
          <a:lstStyle/>
          <a:p>
            <a:pPr algn="ctr"/>
            <a:r>
              <a:rPr lang="en-GB" dirty="0" smtClean="0">
                <a:cs typeface="Arial" pitchFamily="34" charset="0"/>
              </a:rPr>
              <a:t>Needs Improvement</a:t>
            </a:r>
          </a:p>
        </p:txBody>
      </p:sp>
      <p:sp>
        <p:nvSpPr>
          <p:cNvPr id="15" name="Left Arrow 14">
            <a:hlinkClick r:id="rId5" action="ppaction://hlinksldjump"/>
          </p:cNvPr>
          <p:cNvSpPr/>
          <p:nvPr/>
        </p:nvSpPr>
        <p:spPr bwMode="gray">
          <a:xfrm>
            <a:off x="2485322" y="5891316"/>
            <a:ext cx="1332148" cy="705440"/>
          </a:xfrm>
          <a:prstGeom prst="leftArrow">
            <a:avLst/>
          </a:prstGeom>
          <a:solidFill>
            <a:srgbClr val="E31937"/>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cs typeface="Arial" pitchFamily="34" charset="0"/>
              </a:rPr>
              <a:t>Index</a:t>
            </a:r>
            <a:endParaRPr lang="en-GB" sz="1200" b="1" dirty="0">
              <a:solidFill>
                <a:schemeClr val="bg1"/>
              </a:solidFill>
              <a:cs typeface="Arial" pitchFamily="34" charset="0"/>
            </a:endParaRPr>
          </a:p>
        </p:txBody>
      </p:sp>
    </p:spTree>
    <p:extLst>
      <p:ext uri="{BB962C8B-B14F-4D97-AF65-F5344CB8AC3E}">
        <p14:creationId xmlns:p14="http://schemas.microsoft.com/office/powerpoint/2010/main" val="2784091824"/>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p:cNvPicPr>
          <p:nvPr/>
        </p:nvPicPr>
        <p:blipFill>
          <a:blip r:embed="rId2">
            <a:extLst>
              <a:ext uri="{28A0092B-C50C-407E-A947-70E740481C1C}">
                <a14:useLocalDpi xmlns:a14="http://schemas.microsoft.com/office/drawing/2010/main" val="0"/>
              </a:ext>
            </a:extLst>
          </a:blip>
          <a:stretch>
            <a:fillRect/>
          </a:stretch>
        </p:blipFill>
        <p:spPr>
          <a:xfrm>
            <a:off x="1" y="0"/>
            <a:ext cx="7921624" cy="6858000"/>
          </a:xfrm>
          <a:prstGeom prst="rect">
            <a:avLst/>
          </a:prstGeom>
        </p:spPr>
      </p:pic>
      <p:sp>
        <p:nvSpPr>
          <p:cNvPr id="36" name="TextBox 35"/>
          <p:cNvSpPr txBox="1"/>
          <p:nvPr/>
        </p:nvSpPr>
        <p:spPr bwMode="auto">
          <a:xfrm>
            <a:off x="2089403" y="2204864"/>
            <a:ext cx="4247808" cy="369332"/>
          </a:xfrm>
          <a:prstGeom prst="rect">
            <a:avLst/>
          </a:prstGeom>
          <a:solidFill>
            <a:srgbClr val="EEECE1"/>
          </a:solidFill>
          <a:ln w="9525" algn="ctr">
            <a:solidFill>
              <a:schemeClr val="tx1"/>
            </a:solidFill>
            <a:miter lim="800000"/>
            <a:headEnd/>
            <a:tailEnd/>
          </a:ln>
          <a:effectLst/>
        </p:spPr>
        <p:txBody>
          <a:bodyPr wrap="square" lIns="0" tIns="0" rIns="0" bIns="0" rtlCol="0">
            <a:spAutoFit/>
          </a:bodyPr>
          <a:lstStyle>
            <a:defPPr>
              <a:defRPr lang="en-US"/>
            </a:defPPr>
            <a:lvl1pPr algn="ctr">
              <a:defRPr sz="1200">
                <a:ea typeface="Tw Cen MT"/>
                <a:cs typeface="Times New Roman"/>
              </a:defRPr>
            </a:lvl1pPr>
          </a:lstStyle>
          <a:p>
            <a:r>
              <a:rPr lang="en-GB" dirty="0"/>
              <a:t>This is the </a:t>
            </a:r>
            <a:r>
              <a:rPr lang="en-GB" dirty="0" smtClean="0"/>
              <a:t>new look home </a:t>
            </a:r>
            <a:r>
              <a:rPr lang="en-GB" dirty="0"/>
              <a:t>page for </a:t>
            </a:r>
            <a:r>
              <a:rPr lang="en-GB" dirty="0" smtClean="0"/>
              <a:t>the CGI Self-Service Portal where </a:t>
            </a:r>
            <a:r>
              <a:rPr lang="en-GB" dirty="0"/>
              <a:t>all available </a:t>
            </a:r>
            <a:r>
              <a:rPr lang="en-GB" dirty="0" smtClean="0"/>
              <a:t>request forms </a:t>
            </a:r>
            <a:r>
              <a:rPr lang="en-GB" dirty="0"/>
              <a:t>are shown</a:t>
            </a:r>
            <a:r>
              <a:rPr lang="en-GB" dirty="0" smtClean="0"/>
              <a:t>.</a:t>
            </a:r>
            <a:endParaRPr lang="en-GB" dirty="0"/>
          </a:p>
        </p:txBody>
      </p:sp>
      <p:sp>
        <p:nvSpPr>
          <p:cNvPr id="12" name="TextBox 11"/>
          <p:cNvSpPr txBox="1"/>
          <p:nvPr/>
        </p:nvSpPr>
        <p:spPr bwMode="auto">
          <a:xfrm>
            <a:off x="72383" y="44624"/>
            <a:ext cx="2017019" cy="288032"/>
          </a:xfrm>
          <a:prstGeom prst="rect">
            <a:avLst/>
          </a:prstGeom>
          <a:noFill/>
          <a:ln w="9525" algn="ctr">
            <a:noFill/>
            <a:miter lim="800000"/>
            <a:headEnd/>
            <a:tailEnd/>
          </a:ln>
          <a:effectLst/>
        </p:spPr>
        <p:txBody>
          <a:bodyPr wrap="square" lIns="0" tIns="0" rIns="0" bIns="0" rtlCol="0">
            <a:spAutoFit/>
          </a:bodyPr>
          <a:lstStyle/>
          <a:p>
            <a:r>
              <a:rPr lang="en-GB" dirty="0" smtClean="0">
                <a:cs typeface="Arial" pitchFamily="34" charset="0"/>
              </a:rPr>
              <a:t> </a:t>
            </a:r>
          </a:p>
        </p:txBody>
      </p:sp>
      <p:sp>
        <p:nvSpPr>
          <p:cNvPr id="14" name="Right Arrow 13">
            <a:hlinkClick r:id="rId3" action="ppaction://hlinksldjump"/>
          </p:cNvPr>
          <p:cNvSpPr/>
          <p:nvPr/>
        </p:nvSpPr>
        <p:spPr bwMode="gray">
          <a:xfrm>
            <a:off x="6589238" y="5517232"/>
            <a:ext cx="1188000" cy="360040"/>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Next</a:t>
            </a:r>
            <a:endParaRPr lang="en-GB" sz="1200" b="1" dirty="0">
              <a:solidFill>
                <a:schemeClr val="bg1"/>
              </a:solidFill>
              <a:cs typeface="Arial" pitchFamily="34" charset="0"/>
            </a:endParaRPr>
          </a:p>
        </p:txBody>
      </p:sp>
      <p:sp>
        <p:nvSpPr>
          <p:cNvPr id="15" name="Left Arrow 14">
            <a:hlinkClick r:id="rId4" action="ppaction://hlinksldjump"/>
          </p:cNvPr>
          <p:cNvSpPr/>
          <p:nvPr/>
        </p:nvSpPr>
        <p:spPr bwMode="gray">
          <a:xfrm>
            <a:off x="5149077" y="5517232"/>
            <a:ext cx="1188132" cy="360040"/>
          </a:xfrm>
          <a:prstGeom prst="leftArrow">
            <a:avLst/>
          </a:prstGeom>
          <a:solidFill>
            <a:schemeClr val="accent1"/>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cs typeface="Arial" pitchFamily="34" charset="0"/>
              </a:rPr>
              <a:t>Back</a:t>
            </a:r>
            <a:endParaRPr lang="en-GB" sz="1200" b="1" dirty="0">
              <a:solidFill>
                <a:schemeClr val="bg1"/>
              </a:solidFill>
              <a:cs typeface="Arial" pitchFamily="34" charset="0"/>
            </a:endParaRPr>
          </a:p>
        </p:txBody>
      </p:sp>
      <p:sp>
        <p:nvSpPr>
          <p:cNvPr id="2" name="TextBox 1">
            <a:hlinkClick r:id="rId5"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3963246708"/>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p:cNvPicPr>
          <p:nvPr/>
        </p:nvPicPr>
        <p:blipFill>
          <a:blip r:embed="rId2">
            <a:extLst>
              <a:ext uri="{28A0092B-C50C-407E-A947-70E740481C1C}">
                <a14:useLocalDpi xmlns:a14="http://schemas.microsoft.com/office/drawing/2010/main" val="0"/>
              </a:ext>
            </a:extLst>
          </a:blip>
          <a:stretch>
            <a:fillRect/>
          </a:stretch>
        </p:blipFill>
        <p:spPr>
          <a:xfrm>
            <a:off x="0" y="1"/>
            <a:ext cx="7921625" cy="6858000"/>
          </a:xfrm>
          <a:prstGeom prst="rect">
            <a:avLst/>
          </a:prstGeom>
        </p:spPr>
      </p:pic>
      <p:sp>
        <p:nvSpPr>
          <p:cNvPr id="9" name="Right Arrow 8">
            <a:hlinkClick r:id="rId3" action="ppaction://hlinksldjump"/>
          </p:cNvPr>
          <p:cNvSpPr/>
          <p:nvPr/>
        </p:nvSpPr>
        <p:spPr bwMode="gray">
          <a:xfrm>
            <a:off x="6589238" y="5517232"/>
            <a:ext cx="1188000" cy="360040"/>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Next</a:t>
            </a:r>
            <a:endParaRPr lang="en-GB" sz="1200" b="1" dirty="0">
              <a:solidFill>
                <a:schemeClr val="bg1"/>
              </a:solidFill>
              <a:cs typeface="Arial" pitchFamily="34" charset="0"/>
            </a:endParaRPr>
          </a:p>
        </p:txBody>
      </p:sp>
      <p:sp>
        <p:nvSpPr>
          <p:cNvPr id="11" name="Left Arrow 10">
            <a:hlinkClick r:id="rId4" action="ppaction://hlinksldjump"/>
          </p:cNvPr>
          <p:cNvSpPr/>
          <p:nvPr/>
        </p:nvSpPr>
        <p:spPr bwMode="gray">
          <a:xfrm>
            <a:off x="5149077" y="5517232"/>
            <a:ext cx="1188132" cy="360040"/>
          </a:xfrm>
          <a:prstGeom prst="leftArrow">
            <a:avLst/>
          </a:prstGeom>
          <a:solidFill>
            <a:schemeClr val="accent1"/>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cs typeface="Arial" pitchFamily="34" charset="0"/>
              </a:rPr>
              <a:t>Back</a:t>
            </a:r>
            <a:endParaRPr lang="en-GB" sz="1200" b="1" dirty="0">
              <a:solidFill>
                <a:schemeClr val="bg1"/>
              </a:solidFill>
              <a:cs typeface="Arial" pitchFamily="34" charset="0"/>
            </a:endParaRPr>
          </a:p>
        </p:txBody>
      </p:sp>
      <p:sp>
        <p:nvSpPr>
          <p:cNvPr id="10" name="TextBox 9"/>
          <p:cNvSpPr txBox="1"/>
          <p:nvPr/>
        </p:nvSpPr>
        <p:spPr bwMode="auto">
          <a:xfrm>
            <a:off x="1836098" y="476672"/>
            <a:ext cx="4247808" cy="738664"/>
          </a:xfrm>
          <a:prstGeom prst="rect">
            <a:avLst/>
          </a:prstGeom>
          <a:solidFill>
            <a:srgbClr val="EEECE1"/>
          </a:solidFill>
          <a:ln w="9525" algn="ctr">
            <a:solidFill>
              <a:schemeClr val="tx1"/>
            </a:solidFill>
            <a:miter lim="800000"/>
            <a:headEnd/>
            <a:tailEnd/>
          </a:ln>
          <a:effectLst/>
        </p:spPr>
        <p:txBody>
          <a:bodyPr wrap="square" lIns="0" tIns="0" rIns="0" bIns="0" rtlCol="0">
            <a:spAutoFit/>
          </a:bodyPr>
          <a:lstStyle>
            <a:defPPr>
              <a:defRPr lang="en-US"/>
            </a:defPPr>
            <a:lvl1pPr algn="ctr">
              <a:defRPr sz="1200">
                <a:ea typeface="Tw Cen MT"/>
                <a:cs typeface="Times New Roman"/>
              </a:defRPr>
            </a:lvl1pPr>
          </a:lstStyle>
          <a:p>
            <a:r>
              <a:rPr lang="en-GB" b="1" dirty="0" smtClean="0"/>
              <a:t>Report IT Issue</a:t>
            </a:r>
          </a:p>
          <a:p>
            <a:r>
              <a:rPr lang="en-GB" dirty="0" smtClean="0"/>
              <a:t>Use </a:t>
            </a:r>
            <a:r>
              <a:rPr lang="en-GB" dirty="0"/>
              <a:t>these forms to raise an incident with the Service Desk to investigate any issues that you may have (e.g. laptop no longer working, no longer able to access email etc.).</a:t>
            </a:r>
          </a:p>
        </p:txBody>
      </p:sp>
      <p:sp>
        <p:nvSpPr>
          <p:cNvPr id="6" name="TextBox 5">
            <a:hlinkClick r:id="rId5"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159991582"/>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7921625" cy="6858000"/>
          </a:xfrm>
          <a:prstGeom prst="rect">
            <a:avLst/>
          </a:prstGeom>
        </p:spPr>
      </p:pic>
      <p:sp>
        <p:nvSpPr>
          <p:cNvPr id="8" name="TextBox 7"/>
          <p:cNvSpPr txBox="1"/>
          <p:nvPr/>
        </p:nvSpPr>
        <p:spPr bwMode="auto">
          <a:xfrm>
            <a:off x="2210634" y="2154922"/>
            <a:ext cx="4247808" cy="553998"/>
          </a:xfrm>
          <a:prstGeom prst="rect">
            <a:avLst/>
          </a:prstGeom>
          <a:solidFill>
            <a:srgbClr val="EEECE1"/>
          </a:solidFill>
          <a:ln w="9525" algn="ctr">
            <a:solidFill>
              <a:schemeClr val="tx1"/>
            </a:solidFill>
            <a:miter lim="800000"/>
            <a:headEnd/>
            <a:tailEnd/>
          </a:ln>
          <a:effectLst/>
        </p:spPr>
        <p:txBody>
          <a:bodyPr wrap="square" lIns="0" tIns="0" rIns="0" bIns="0" rtlCol="0">
            <a:spAutoFit/>
          </a:bodyPr>
          <a:lstStyle>
            <a:defPPr>
              <a:defRPr lang="en-US"/>
            </a:defPPr>
            <a:lvl1pPr algn="ctr">
              <a:defRPr sz="1200">
                <a:ea typeface="Tw Cen MT"/>
                <a:cs typeface="Times New Roman"/>
              </a:defRPr>
            </a:lvl1pPr>
          </a:lstStyle>
          <a:p>
            <a:r>
              <a:rPr lang="en-GB" b="1" dirty="0" smtClean="0"/>
              <a:t>Request Catalogue Item</a:t>
            </a:r>
          </a:p>
          <a:p>
            <a:r>
              <a:rPr lang="en-GB" dirty="0" smtClean="0"/>
              <a:t>Use </a:t>
            </a:r>
            <a:r>
              <a:rPr lang="en-GB" dirty="0"/>
              <a:t>these forms to raise a Service Catalogue request</a:t>
            </a:r>
            <a:r>
              <a:rPr lang="en-GB" dirty="0" smtClean="0"/>
              <a:t>. All available items will be displayed in the different forms.</a:t>
            </a:r>
            <a:endParaRPr lang="en-GB" dirty="0"/>
          </a:p>
        </p:txBody>
      </p:sp>
      <p:sp>
        <p:nvSpPr>
          <p:cNvPr id="9" name="Right Arrow 8">
            <a:hlinkClick r:id="rId3" action="ppaction://hlinksldjump"/>
          </p:cNvPr>
          <p:cNvSpPr/>
          <p:nvPr/>
        </p:nvSpPr>
        <p:spPr bwMode="gray">
          <a:xfrm>
            <a:off x="6589238" y="5517232"/>
            <a:ext cx="1188000" cy="360040"/>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200" b="1" dirty="0" smtClean="0">
                <a:solidFill>
                  <a:schemeClr val="bg1"/>
                </a:solidFill>
                <a:cs typeface="Arial" pitchFamily="34" charset="0"/>
              </a:rPr>
              <a:t>Next</a:t>
            </a:r>
            <a:endParaRPr lang="en-GB" sz="1200" b="1" dirty="0">
              <a:solidFill>
                <a:schemeClr val="bg1"/>
              </a:solidFill>
              <a:cs typeface="Arial" pitchFamily="34" charset="0"/>
            </a:endParaRPr>
          </a:p>
        </p:txBody>
      </p:sp>
      <p:sp>
        <p:nvSpPr>
          <p:cNvPr id="10" name="Left Arrow 9">
            <a:hlinkClick r:id="rId4" action="ppaction://hlinksldjump"/>
          </p:cNvPr>
          <p:cNvSpPr/>
          <p:nvPr/>
        </p:nvSpPr>
        <p:spPr bwMode="gray">
          <a:xfrm>
            <a:off x="5149077" y="5517232"/>
            <a:ext cx="1188132" cy="360040"/>
          </a:xfrm>
          <a:prstGeom prst="leftArrow">
            <a:avLst/>
          </a:prstGeom>
          <a:solidFill>
            <a:schemeClr val="accent1"/>
          </a:solidFill>
          <a:ln w="9525" algn="ctr">
            <a:noFill/>
            <a:miter lim="800000"/>
            <a:headEnd/>
            <a:tailEnd/>
          </a:ln>
          <a:effectLst/>
        </p:spPr>
        <p:txBody>
          <a:bodyPr lIns="63500" tIns="0" rIns="64800" bIns="0" rtlCol="0" anchor="ctr"/>
          <a:lstStyle/>
          <a:p>
            <a:pPr algn="ctr">
              <a:spcBef>
                <a:spcPct val="0"/>
              </a:spcBef>
              <a:buSzPct val="90000"/>
            </a:pPr>
            <a:r>
              <a:rPr lang="en-GB" sz="1200" b="1" dirty="0" smtClean="0">
                <a:solidFill>
                  <a:schemeClr val="bg1"/>
                </a:solidFill>
                <a:cs typeface="Arial" pitchFamily="34" charset="0"/>
              </a:rPr>
              <a:t>Back</a:t>
            </a:r>
            <a:endParaRPr lang="en-GB" sz="1200" b="1" dirty="0">
              <a:solidFill>
                <a:schemeClr val="bg1"/>
              </a:solidFill>
              <a:cs typeface="Arial" pitchFamily="34" charset="0"/>
            </a:endParaRPr>
          </a:p>
        </p:txBody>
      </p:sp>
      <p:sp>
        <p:nvSpPr>
          <p:cNvPr id="6" name="TextBox 5">
            <a:hlinkClick r:id="rId5" action="ppaction://hlinksldjump"/>
          </p:cNvPr>
          <p:cNvSpPr txBox="1"/>
          <p:nvPr/>
        </p:nvSpPr>
        <p:spPr bwMode="auto">
          <a:xfrm>
            <a:off x="72383" y="-99392"/>
            <a:ext cx="2017019" cy="648072"/>
          </a:xfrm>
          <a:prstGeom prst="rect">
            <a:avLst/>
          </a:prstGeom>
          <a:noFill/>
          <a:ln w="9525" algn="ctr">
            <a:noFill/>
            <a:miter lim="800000"/>
            <a:headEnd/>
            <a:tailEnd/>
          </a:ln>
          <a:effectLst/>
        </p:spPr>
        <p:txBody>
          <a:bodyPr wrap="square" lIns="0" tIns="0" rIns="0" bIns="0" rtlCol="0">
            <a:spAutoFit/>
          </a:bodyPr>
          <a:lstStyle/>
          <a:p>
            <a:endParaRPr lang="en-GB" dirty="0" smtClean="0">
              <a:cs typeface="Arial" pitchFamily="34" charset="0"/>
            </a:endParaRPr>
          </a:p>
        </p:txBody>
      </p:sp>
    </p:spTree>
    <p:extLst>
      <p:ext uri="{BB962C8B-B14F-4D97-AF65-F5344CB8AC3E}">
        <p14:creationId xmlns:p14="http://schemas.microsoft.com/office/powerpoint/2010/main" val="109927768"/>
      </p:ext>
    </p:extLst>
  </p:cSld>
  <p:clrMapOvr>
    <a:masterClrMapping/>
  </p:clrMapOvr>
  <mc:AlternateContent xmlns:mc="http://schemas.openxmlformats.org/markup-compatibility/2006" xmlns:p14="http://schemas.microsoft.com/office/powerpoint/2010/main">
    <mc:Choice Requires="p14">
      <p:transition p14:dur="250" advClick="0" advTm="3499"/>
    </mc:Choice>
    <mc:Fallback xmlns="">
      <p:transition advClick="0" advTm="3499"/>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ea typeface="Tw Cen MT"/>
            <a:cs typeface="Times New Roman"/>
          </a:defRPr>
        </a:defPPr>
      </a:lstStyle>
    </a:txDef>
  </a:objectDefaults>
  <a:extraClrSchemeLst/>
</a:theme>
</file>

<file path=ppt/theme/theme2.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smtClean="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theme>
</file>

<file path=ppt/theme/theme3.xml><?xml version="1.0" encoding="utf-8"?>
<a:theme xmlns:a="http://schemas.openxmlformats.org/drawingml/2006/main" name="1_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theme>
</file>

<file path=ppt/theme/theme4.xml><?xml version="1.0" encoding="utf-8"?>
<a:theme xmlns:a="http://schemas.openxmlformats.org/drawingml/2006/main" name="2_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4026</TotalTime>
  <Words>2368</Words>
  <Application>Microsoft Office PowerPoint</Application>
  <PresentationFormat>Custom</PresentationFormat>
  <Paragraphs>419</Paragraphs>
  <Slides>61</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61</vt:i4>
      </vt:variant>
    </vt:vector>
  </HeadingPairs>
  <TitlesOfParts>
    <vt:vector size="70" baseType="lpstr">
      <vt:lpstr>Arial</vt:lpstr>
      <vt:lpstr>Calibri</vt:lpstr>
      <vt:lpstr>Times New Roman</vt:lpstr>
      <vt:lpstr>Tw Cen MT</vt:lpstr>
      <vt:lpstr>Verdana</vt:lpstr>
      <vt:lpstr>Office Theme</vt:lpstr>
      <vt:lpstr>CGI Beet</vt:lpstr>
      <vt:lpstr>1_CGI Beet</vt:lpstr>
      <vt:lpstr>2_CGI Beet</vt:lpstr>
      <vt:lpstr>CGI Self-Service Portal User Guide</vt:lpstr>
      <vt:lpstr>Welcome to</vt:lpstr>
      <vt:lpstr>The User Guide</vt:lpstr>
      <vt:lpstr>User Guide Contents</vt:lpstr>
      <vt:lpstr>Accessing the CGI Self-Service Portal</vt:lpstr>
      <vt:lpstr>Accessing CGI Self-service Portal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Chargeable Items and Purchase 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Assistance</vt:lpstr>
      <vt:lpstr>Feedback</vt:lpstr>
    </vt:vector>
  </TitlesOfParts>
  <Company>Logica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Stuttaford, Thomas</dc:creator>
  <cp:lastModifiedBy>Evans, Edward</cp:lastModifiedBy>
  <cp:revision>507</cp:revision>
  <dcterms:created xsi:type="dcterms:W3CDTF">2017-10-10T09:32:32Z</dcterms:created>
  <dcterms:modified xsi:type="dcterms:W3CDTF">2019-10-08T08:53:17Z</dcterms:modified>
</cp:coreProperties>
</file>